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4" r:id="rId17"/>
  </p:sldIdLst>
  <p:sldSz cx="12192000" cy="6858000"/>
  <p:notesSz cx="6797675" cy="9928225"/>
  <p:embeddedFontLst>
    <p:embeddedFont>
      <p:font typeface="Algerian" panose="020B0604020202020204" charset="0"/>
      <p:regular r:id="rId19"/>
    </p:embeddedFont>
    <p:embeddedFont>
      <p:font typeface="DM Sans SemiBold" panose="020B0604020202020204" charset="0"/>
      <p:regular r:id="rId20"/>
      <p:bold r:id="rId21"/>
      <p:italic r:id="rId22"/>
      <p:boldItalic r:id="rId23"/>
    </p:embeddedFont>
    <p:embeddedFont>
      <p:font typeface="Trebuchet MS" panose="020B0603020202020204" pitchFamily="34" charset="0"/>
      <p:regular r:id="rId24"/>
      <p:bold r:id="rId25"/>
      <p:italic r:id="rId26"/>
      <p:boldItalic r:id="rId27"/>
    </p:embeddedFont>
    <p:embeddedFont>
      <p:font typeface="Inter" panose="020B0604020202020204" charset="0"/>
      <p:regular r:id="rId28"/>
      <p:bold r:id="rId29"/>
      <p:italic r:id="rId30"/>
      <p:boldItalic r:id="rId31"/>
    </p:embeddedFont>
    <p:embeddedFont>
      <p:font typeface="DM Sans"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oIle2xQ5bBrX8VPdkZK276QAh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929C1F-CBB2-41DF-935F-261086B2969D}">
  <a:tblStyle styleId="{FF929C1F-CBB2-41DF-935F-261086B2969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01E2D90-069C-4A35-8554-3B144A177473}" styleName="Table_1">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F6FC"/>
          </a:solidFill>
        </a:fill>
      </a:tcStyle>
    </a:wholeTbl>
    <a:band1H>
      <a:tcTxStyle/>
      <a:tcStyle>
        <a:tcBdr/>
        <a:fill>
          <a:solidFill>
            <a:srgbClr val="D1ECF9"/>
          </a:solidFill>
        </a:fill>
      </a:tcStyle>
    </a:band1H>
    <a:band2H>
      <a:tcTxStyle/>
      <a:tcStyle>
        <a:tcBdr/>
      </a:tcStyle>
    </a:band2H>
    <a:band1V>
      <a:tcTxStyle/>
      <a:tcStyle>
        <a:tcBdr/>
        <a:fill>
          <a:solidFill>
            <a:srgbClr val="D1ECF9"/>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CAF1F78-C81A-43E0-876C-1565DE2F50D2}" styleName="Table_2">
    <a:wholeTbl>
      <a:tcTxStyle b="off" i="off">
        <a:font>
          <a:latin typeface="Trebuchet MS"/>
          <a:ea typeface="Trebuchet MS"/>
          <a:cs typeface="Trebuchet MS"/>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3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 y="1"/>
            <a:ext cx="2946275" cy="4984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864" y="1"/>
            <a:ext cx="2946275" cy="49844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385" y="4777622"/>
            <a:ext cx="5436909" cy="39095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 y="9429781"/>
            <a:ext cx="2946275" cy="49844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864" y="9429781"/>
            <a:ext cx="2946275" cy="49844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13277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notes"/>
          <p:cNvSpPr txBox="1">
            <a:spLocks noGrp="1"/>
          </p:cNvSpPr>
          <p:nvPr>
            <p:ph type="body" idx="1"/>
          </p:nvPr>
        </p:nvSpPr>
        <p:spPr>
          <a:xfrm>
            <a:off x="680385" y="4777622"/>
            <a:ext cx="5436909" cy="39095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6966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0:notes"/>
          <p:cNvSpPr txBox="1">
            <a:spLocks noGrp="1"/>
          </p:cNvSpPr>
          <p:nvPr>
            <p:ph type="body" idx="1"/>
          </p:nvPr>
        </p:nvSpPr>
        <p:spPr>
          <a:xfrm>
            <a:off x="680385" y="4777622"/>
            <a:ext cx="5436909" cy="39095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10: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0846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1:notes"/>
          <p:cNvSpPr txBox="1">
            <a:spLocks noGrp="1"/>
          </p:cNvSpPr>
          <p:nvPr>
            <p:ph type="body" idx="1"/>
          </p:nvPr>
        </p:nvSpPr>
        <p:spPr>
          <a:xfrm>
            <a:off x="680385" y="4777622"/>
            <a:ext cx="5436909" cy="39095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11: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1277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2:notes"/>
          <p:cNvSpPr txBox="1">
            <a:spLocks noGrp="1"/>
          </p:cNvSpPr>
          <p:nvPr>
            <p:ph type="body" idx="1"/>
          </p:nvPr>
        </p:nvSpPr>
        <p:spPr>
          <a:xfrm>
            <a:off x="680385" y="4777622"/>
            <a:ext cx="5436909" cy="39095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12: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5584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3:notes"/>
          <p:cNvSpPr txBox="1">
            <a:spLocks noGrp="1"/>
          </p:cNvSpPr>
          <p:nvPr>
            <p:ph type="body" idx="1"/>
          </p:nvPr>
        </p:nvSpPr>
        <p:spPr>
          <a:xfrm>
            <a:off x="680385" y="4777622"/>
            <a:ext cx="5436909" cy="39095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13: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5320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4:notes"/>
          <p:cNvSpPr txBox="1">
            <a:spLocks noGrp="1"/>
          </p:cNvSpPr>
          <p:nvPr>
            <p:ph type="body" idx="1"/>
          </p:nvPr>
        </p:nvSpPr>
        <p:spPr>
          <a:xfrm>
            <a:off x="680385" y="4777622"/>
            <a:ext cx="5436909" cy="39095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1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5137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18:notes"/>
          <p:cNvSpPr txBox="1">
            <a:spLocks noGrp="1"/>
          </p:cNvSpPr>
          <p:nvPr>
            <p:ph type="body" idx="1"/>
          </p:nvPr>
        </p:nvSpPr>
        <p:spPr>
          <a:xfrm>
            <a:off x="685800" y="4343401"/>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732289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9:notes"/>
          <p:cNvSpPr txBox="1">
            <a:spLocks noGrp="1"/>
          </p:cNvSpPr>
          <p:nvPr>
            <p:ph type="body" idx="1"/>
          </p:nvPr>
        </p:nvSpPr>
        <p:spPr>
          <a:xfrm>
            <a:off x="680385" y="4777622"/>
            <a:ext cx="5436909" cy="39095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19: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371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notes"/>
          <p:cNvSpPr txBox="1">
            <a:spLocks noGrp="1"/>
          </p:cNvSpPr>
          <p:nvPr>
            <p:ph type="body" idx="1"/>
          </p:nvPr>
        </p:nvSpPr>
        <p:spPr>
          <a:xfrm>
            <a:off x="680385" y="4777622"/>
            <a:ext cx="5436909" cy="39095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notes"/>
          <p:cNvSpPr txBox="1">
            <a:spLocks noGrp="1"/>
          </p:cNvSpPr>
          <p:nvPr>
            <p:ph type="sldNum" idx="12"/>
          </p:nvPr>
        </p:nvSpPr>
        <p:spPr>
          <a:xfrm>
            <a:off x="3849864" y="9429781"/>
            <a:ext cx="2946275" cy="49844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586112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notes"/>
          <p:cNvSpPr txBox="1">
            <a:spLocks noGrp="1"/>
          </p:cNvSpPr>
          <p:nvPr>
            <p:ph type="body" idx="1"/>
          </p:nvPr>
        </p:nvSpPr>
        <p:spPr>
          <a:xfrm>
            <a:off x="680385" y="4777622"/>
            <a:ext cx="5436909" cy="39095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3: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8296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4:notes"/>
          <p:cNvSpPr txBox="1">
            <a:spLocks noGrp="1"/>
          </p:cNvSpPr>
          <p:nvPr>
            <p:ph type="body" idx="1"/>
          </p:nvPr>
        </p:nvSpPr>
        <p:spPr>
          <a:xfrm>
            <a:off x="685800" y="4343401"/>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28994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5:notes"/>
          <p:cNvSpPr txBox="1">
            <a:spLocks noGrp="1"/>
          </p:cNvSpPr>
          <p:nvPr>
            <p:ph type="body" idx="1"/>
          </p:nvPr>
        </p:nvSpPr>
        <p:spPr>
          <a:xfrm>
            <a:off x="685800" y="4343401"/>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066916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6:notes"/>
          <p:cNvSpPr txBox="1">
            <a:spLocks noGrp="1"/>
          </p:cNvSpPr>
          <p:nvPr>
            <p:ph type="body" idx="1"/>
          </p:nvPr>
        </p:nvSpPr>
        <p:spPr>
          <a:xfrm>
            <a:off x="685800" y="4343401"/>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200676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0385" y="4777622"/>
            <a:ext cx="5436909" cy="39095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222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8:notes"/>
          <p:cNvSpPr txBox="1">
            <a:spLocks noGrp="1"/>
          </p:cNvSpPr>
          <p:nvPr>
            <p:ph type="body" idx="1"/>
          </p:nvPr>
        </p:nvSpPr>
        <p:spPr>
          <a:xfrm>
            <a:off x="680385" y="4777622"/>
            <a:ext cx="5436909" cy="39095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8: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6695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9:notes"/>
          <p:cNvSpPr txBox="1">
            <a:spLocks noGrp="1"/>
          </p:cNvSpPr>
          <p:nvPr>
            <p:ph type="body" idx="1"/>
          </p:nvPr>
        </p:nvSpPr>
        <p:spPr>
          <a:xfrm>
            <a:off x="680385" y="4777622"/>
            <a:ext cx="5436909" cy="39095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9: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7085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9" name="Google Shape;29;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30"/>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80" name="Google Shape;180;p30"/>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81" name="Google Shape;181;p30"/>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82" name="Google Shape;182;p30"/>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83" name="Google Shape;183;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2"/>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94" name="Google Shape;194;p32"/>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195" name="Google Shape;195;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8"/>
        <p:cNvGrpSpPr/>
        <p:nvPr/>
      </p:nvGrpSpPr>
      <p:grpSpPr>
        <a:xfrm>
          <a:off x="0" y="0"/>
          <a:ext cx="0" cy="0"/>
          <a:chOff x="0" y="0"/>
          <a:chExt cx="0" cy="0"/>
        </a:xfrm>
      </p:grpSpPr>
      <p:sp>
        <p:nvSpPr>
          <p:cNvPr id="199" name="Google Shape;199;p33"/>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33"/>
          <p:cNvSpPr>
            <a:spLocks noGrp="1"/>
          </p:cNvSpPr>
          <p:nvPr>
            <p:ph type="pic" idx="2"/>
          </p:nvPr>
        </p:nvSpPr>
        <p:spPr>
          <a:xfrm>
            <a:off x="677334" y="609600"/>
            <a:ext cx="8596668" cy="3845718"/>
          </a:xfrm>
          <a:prstGeom prst="rect">
            <a:avLst/>
          </a:prstGeom>
          <a:noFill/>
          <a:ln>
            <a:noFill/>
          </a:ln>
        </p:spPr>
      </p:sp>
      <p:sp>
        <p:nvSpPr>
          <p:cNvPr id="201" name="Google Shape;201;p33"/>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2" name="Google Shape;202;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4" name="Google Shape;204;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34"/>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08" name="Google Shape;208;p3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35"/>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14" name="Google Shape;214;p35"/>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15" name="Google Shape;215;p3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3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3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8" name="Google Shape;218;p35"/>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EDFF5"/>
                </a:solidFill>
                <a:latin typeface="Arial"/>
                <a:ea typeface="Arial"/>
                <a:cs typeface="Arial"/>
                <a:sym typeface="Arial"/>
              </a:rPr>
              <a:t>“</a:t>
            </a:r>
            <a:endParaRPr/>
          </a:p>
        </p:txBody>
      </p:sp>
      <p:sp>
        <p:nvSpPr>
          <p:cNvPr id="219" name="Google Shape;219;p35"/>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EDFF5"/>
                </a:solidFill>
                <a:latin typeface="Arial"/>
                <a:ea typeface="Arial"/>
                <a:cs typeface="Arial"/>
                <a:sym typeface="Arial"/>
              </a:rPr>
              <a:t>”</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20"/>
        <p:cNvGrpSpPr/>
        <p:nvPr/>
      </p:nvGrpSpPr>
      <p:grpSpPr>
        <a:xfrm>
          <a:off x="0" y="0"/>
          <a:ext cx="0" cy="0"/>
          <a:chOff x="0" y="0"/>
          <a:chExt cx="0" cy="0"/>
        </a:xfrm>
      </p:grpSpPr>
      <p:sp>
        <p:nvSpPr>
          <p:cNvPr id="221" name="Google Shape;221;p36"/>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36"/>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23" name="Google Shape;223;p3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3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226"/>
        <p:cNvGrpSpPr/>
        <p:nvPr/>
      </p:nvGrpSpPr>
      <p:grpSpPr>
        <a:xfrm>
          <a:off x="0" y="0"/>
          <a:ext cx="0" cy="0"/>
          <a:chOff x="0" y="0"/>
          <a:chExt cx="0" cy="0"/>
        </a:xfrm>
      </p:grpSpPr>
      <p:sp>
        <p:nvSpPr>
          <p:cNvPr id="227" name="Google Shape;227;p37"/>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37"/>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29" name="Google Shape;229;p37"/>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30" name="Google Shape;230;p3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3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3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3" name="Google Shape;233;p37"/>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EDFF5"/>
                </a:solidFill>
                <a:latin typeface="Arial"/>
                <a:ea typeface="Arial"/>
                <a:cs typeface="Arial"/>
                <a:sym typeface="Arial"/>
              </a:rPr>
              <a:t>“</a:t>
            </a:r>
            <a:endParaRPr/>
          </a:p>
        </p:txBody>
      </p:sp>
      <p:sp>
        <p:nvSpPr>
          <p:cNvPr id="234" name="Google Shape;234;p37"/>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EDFF5"/>
                </a:solidFill>
                <a:latin typeface="Arial"/>
                <a:ea typeface="Arial"/>
                <a:cs typeface="Arial"/>
                <a:sym typeface="Arial"/>
              </a:rPr>
              <a:t>”</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235"/>
        <p:cNvGrpSpPr/>
        <p:nvPr/>
      </p:nvGrpSpPr>
      <p:grpSpPr>
        <a:xfrm>
          <a:off x="0" y="0"/>
          <a:ext cx="0" cy="0"/>
          <a:chOff x="0" y="0"/>
          <a:chExt cx="0" cy="0"/>
        </a:xfrm>
      </p:grpSpPr>
      <p:sp>
        <p:nvSpPr>
          <p:cNvPr id="236" name="Google Shape;236;p38"/>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38"/>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38" name="Google Shape;238;p38"/>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39" name="Google Shape;239;p3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3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3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2"/>
        <p:cNvGrpSpPr/>
        <p:nvPr/>
      </p:nvGrpSpPr>
      <p:grpSpPr>
        <a:xfrm>
          <a:off x="0" y="0"/>
          <a:ext cx="0" cy="0"/>
          <a:chOff x="0" y="0"/>
          <a:chExt cx="0" cy="0"/>
        </a:xfrm>
      </p:grpSpPr>
      <p:sp>
        <p:nvSpPr>
          <p:cNvPr id="243" name="Google Shape;243;p3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39"/>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45" name="Google Shape;245;p3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3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3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2"/>
        <p:cNvGrpSpPr/>
        <p:nvPr/>
      </p:nvGrpSpPr>
      <p:grpSpPr>
        <a:xfrm>
          <a:off x="0" y="0"/>
          <a:ext cx="0" cy="0"/>
          <a:chOff x="0" y="0"/>
          <a:chExt cx="0" cy="0"/>
        </a:xfrm>
      </p:grpSpPr>
      <p:grpSp>
        <p:nvGrpSpPr>
          <p:cNvPr id="33" name="Google Shape;33;p22"/>
          <p:cNvGrpSpPr/>
          <p:nvPr/>
        </p:nvGrpSpPr>
        <p:grpSpPr>
          <a:xfrm>
            <a:off x="0" y="-8467"/>
            <a:ext cx="12192000" cy="6866467"/>
            <a:chOff x="0" y="-8467"/>
            <a:chExt cx="12192000" cy="6866467"/>
          </a:xfrm>
        </p:grpSpPr>
        <p:sp>
          <p:nvSpPr>
            <p:cNvPr id="34" name="Google Shape;34;p22"/>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70196"/>
              </a:schemeClr>
            </a:solidFill>
            <a:ln>
              <a:noFill/>
            </a:ln>
          </p:spPr>
        </p:sp>
        <p:cxnSp>
          <p:nvCxnSpPr>
            <p:cNvPr id="35" name="Google Shape;35;p22"/>
            <p:cNvCxnSpPr/>
            <p:nvPr/>
          </p:nvCxnSpPr>
          <p:spPr>
            <a:xfrm>
              <a:off x="9371012" y="0"/>
              <a:ext cx="1219200" cy="6858000"/>
            </a:xfrm>
            <a:prstGeom prst="straightConnector1">
              <a:avLst/>
            </a:prstGeom>
            <a:noFill/>
            <a:ln w="9525" cap="flat" cmpd="sng">
              <a:solidFill>
                <a:schemeClr val="accent1">
                  <a:alpha val="70196"/>
                </a:schemeClr>
              </a:solidFill>
              <a:prstDash val="solid"/>
              <a:round/>
              <a:headEnd type="none" w="sm" len="sm"/>
              <a:tailEnd type="none" w="sm" len="sm"/>
            </a:ln>
          </p:spPr>
        </p:cxnSp>
        <p:cxnSp>
          <p:nvCxnSpPr>
            <p:cNvPr id="36" name="Google Shape;36;p22"/>
            <p:cNvCxnSpPr/>
            <p:nvPr/>
          </p:nvCxnSpPr>
          <p:spPr>
            <a:xfrm flipH="1">
              <a:off x="7425267" y="3681413"/>
              <a:ext cx="4763558" cy="3176587"/>
            </a:xfrm>
            <a:prstGeom prst="straightConnector1">
              <a:avLst/>
            </a:prstGeom>
            <a:noFill/>
            <a:ln w="9525" cap="flat" cmpd="sng">
              <a:solidFill>
                <a:schemeClr val="accent1">
                  <a:alpha val="70196"/>
                </a:schemeClr>
              </a:solidFill>
              <a:prstDash val="solid"/>
              <a:round/>
              <a:headEnd type="none" w="sm" len="sm"/>
              <a:tailEnd type="none" w="sm" len="sm"/>
            </a:ln>
          </p:spPr>
        </p:cxnSp>
        <p:sp>
          <p:nvSpPr>
            <p:cNvPr id="37" name="Google Shape;37;p2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6078"/>
              </a:schemeClr>
            </a:solidFill>
            <a:ln>
              <a:noFill/>
            </a:ln>
          </p:spPr>
        </p:sp>
        <p:sp>
          <p:nvSpPr>
            <p:cNvPr id="38" name="Google Shape;38;p2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9" name="Google Shape;39;p22"/>
            <p:cNvSpPr/>
            <p:nvPr/>
          </p:nvSpPr>
          <p:spPr>
            <a:xfrm>
              <a:off x="8932333" y="3048000"/>
              <a:ext cx="3259667" cy="3810000"/>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50196"/>
              </a:srgbClr>
            </a:solidFill>
            <a:ln>
              <a:noFill/>
            </a:ln>
          </p:spPr>
        </p:sp>
        <p:sp>
          <p:nvSpPr>
            <p:cNvPr id="41" name="Google Shape;41;p2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70196"/>
              </a:schemeClr>
            </a:solidFill>
            <a:ln>
              <a:noFill/>
            </a:ln>
          </p:spPr>
        </p:sp>
        <p:sp>
          <p:nvSpPr>
            <p:cNvPr id="42" name="Google Shape;42;p2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43" name="Google Shape;43;p22"/>
            <p:cNvSpPr/>
            <p:nvPr/>
          </p:nvSpPr>
          <p:spPr>
            <a:xfrm>
              <a:off x="10371666" y="3589867"/>
              <a:ext cx="1817159" cy="3268133"/>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22"/>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2"/>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6" name="Google Shape;46;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8"/>
        <p:cNvGrpSpPr/>
        <p:nvPr/>
      </p:nvGrpSpPr>
      <p:grpSpPr>
        <a:xfrm>
          <a:off x="0" y="0"/>
          <a:ext cx="0" cy="0"/>
          <a:chOff x="0" y="0"/>
          <a:chExt cx="0" cy="0"/>
        </a:xfrm>
      </p:grpSpPr>
      <p:sp>
        <p:nvSpPr>
          <p:cNvPr id="249" name="Google Shape;249;p40"/>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40"/>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51" name="Google Shape;251;p4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4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4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Chart Slide 5" type="titleOnly">
  <p:cSld name="TITLE_ONLY">
    <p:spTree>
      <p:nvGrpSpPr>
        <p:cNvPr id="1" name="Shape 53"/>
        <p:cNvGrpSpPr/>
        <p:nvPr/>
      </p:nvGrpSpPr>
      <p:grpSpPr>
        <a:xfrm>
          <a:off x="0" y="0"/>
          <a:ext cx="0" cy="0"/>
          <a:chOff x="0" y="0"/>
          <a:chExt cx="0" cy="0"/>
        </a:xfrm>
      </p:grpSpPr>
      <p:sp>
        <p:nvSpPr>
          <p:cNvPr id="54" name="Google Shape;54;p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lvl="1" indent="0" algn="r">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lvl="2" indent="0" algn="r">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lvl="3" indent="0" algn="r">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lvl="4" indent="0" algn="r">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lvl="5" indent="0" algn="r">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lvl="6" indent="0" algn="r">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lvl="7" indent="0" algn="r">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lvl="8" indent="0" algn="r">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24"/>
          <p:cNvSpPr/>
          <p:nvPr/>
        </p:nvSpPr>
        <p:spPr>
          <a:xfrm>
            <a:off x="-3" y="0"/>
            <a:ext cx="5220000" cy="6858000"/>
          </a:xfrm>
          <a:prstGeom prst="rect">
            <a:avLst/>
          </a:prstGeom>
          <a:solidFill>
            <a:srgbClr val="F3F3F3"/>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sp>
        <p:nvSpPr>
          <p:cNvPr id="56" name="Google Shape;56;p24"/>
          <p:cNvSpPr/>
          <p:nvPr/>
        </p:nvSpPr>
        <p:spPr>
          <a:xfrm>
            <a:off x="2094467" y="400867"/>
            <a:ext cx="4791600" cy="1874800"/>
          </a:xfrm>
          <a:prstGeom prst="roundRect">
            <a:avLst>
              <a:gd name="adj" fmla="val 8851"/>
            </a:avLst>
          </a:prstGeom>
          <a:solidFill>
            <a:srgbClr val="196B24"/>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sp>
        <p:nvSpPr>
          <p:cNvPr id="57" name="Google Shape;57;p24"/>
          <p:cNvSpPr/>
          <p:nvPr/>
        </p:nvSpPr>
        <p:spPr>
          <a:xfrm>
            <a:off x="2490467" y="400867"/>
            <a:ext cx="4395600" cy="1874800"/>
          </a:xfrm>
          <a:prstGeom prst="roundRect">
            <a:avLst>
              <a:gd name="adj" fmla="val 8851"/>
            </a:avLst>
          </a:prstGeom>
          <a:solidFill>
            <a:srgbClr val="FFFFFF"/>
          </a:solidFill>
          <a:ln w="9525" cap="flat" cmpd="sng">
            <a:solidFill>
              <a:srgbClr val="196B2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grpSp>
        <p:nvGrpSpPr>
          <p:cNvPr id="58" name="Google Shape;58;p24"/>
          <p:cNvGrpSpPr/>
          <p:nvPr/>
        </p:nvGrpSpPr>
        <p:grpSpPr>
          <a:xfrm>
            <a:off x="2795095" y="923385"/>
            <a:ext cx="735317" cy="829760"/>
            <a:chOff x="4058725" y="1898975"/>
            <a:chExt cx="1316200" cy="1485250"/>
          </a:xfrm>
        </p:grpSpPr>
        <p:sp>
          <p:nvSpPr>
            <p:cNvPr id="59" name="Google Shape;59;p24"/>
            <p:cNvSpPr/>
            <p:nvPr/>
          </p:nvSpPr>
          <p:spPr>
            <a:xfrm>
              <a:off x="4058725" y="1898975"/>
              <a:ext cx="615100" cy="1063425"/>
            </a:xfrm>
            <a:custGeom>
              <a:avLst/>
              <a:gdLst/>
              <a:ahLst/>
              <a:cxnLst/>
              <a:rect l="l" t="t" r="r" b="b"/>
              <a:pathLst>
                <a:path w="24604" h="42537" extrusionOk="0">
                  <a:moveTo>
                    <a:pt x="24469" y="1"/>
                  </a:moveTo>
                  <a:cubicBezTo>
                    <a:pt x="24313" y="113"/>
                    <a:pt x="24179" y="235"/>
                    <a:pt x="24011" y="336"/>
                  </a:cubicBezTo>
                  <a:cubicBezTo>
                    <a:pt x="16447" y="4705"/>
                    <a:pt x="8872" y="9084"/>
                    <a:pt x="1297" y="13442"/>
                  </a:cubicBezTo>
                  <a:cubicBezTo>
                    <a:pt x="403" y="13945"/>
                    <a:pt x="1" y="14593"/>
                    <a:pt x="1" y="15632"/>
                  </a:cubicBezTo>
                  <a:cubicBezTo>
                    <a:pt x="23" y="24358"/>
                    <a:pt x="23" y="33095"/>
                    <a:pt x="23" y="41833"/>
                  </a:cubicBezTo>
                  <a:lnTo>
                    <a:pt x="23" y="42536"/>
                  </a:lnTo>
                  <a:cubicBezTo>
                    <a:pt x="302" y="42380"/>
                    <a:pt x="481" y="42291"/>
                    <a:pt x="671" y="42179"/>
                  </a:cubicBezTo>
                  <a:cubicBezTo>
                    <a:pt x="3475" y="40559"/>
                    <a:pt x="6291" y="38928"/>
                    <a:pt x="9118" y="37319"/>
                  </a:cubicBezTo>
                  <a:cubicBezTo>
                    <a:pt x="9531" y="37084"/>
                    <a:pt x="9665" y="36827"/>
                    <a:pt x="9654" y="36369"/>
                  </a:cubicBezTo>
                  <a:cubicBezTo>
                    <a:pt x="9643" y="31274"/>
                    <a:pt x="9654" y="26179"/>
                    <a:pt x="9643" y="21084"/>
                  </a:cubicBezTo>
                  <a:cubicBezTo>
                    <a:pt x="9643" y="20157"/>
                    <a:pt x="10000" y="19531"/>
                    <a:pt x="10816" y="19062"/>
                  </a:cubicBezTo>
                  <a:cubicBezTo>
                    <a:pt x="15252" y="16537"/>
                    <a:pt x="19665" y="13967"/>
                    <a:pt x="24090" y="11420"/>
                  </a:cubicBezTo>
                  <a:cubicBezTo>
                    <a:pt x="24458" y="11218"/>
                    <a:pt x="24604" y="10995"/>
                    <a:pt x="24592" y="10570"/>
                  </a:cubicBezTo>
                  <a:cubicBezTo>
                    <a:pt x="24581" y="7051"/>
                    <a:pt x="24581" y="3520"/>
                    <a:pt x="2458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sp>
          <p:nvSpPr>
            <p:cNvPr id="60" name="Google Shape;60;p24"/>
            <p:cNvSpPr/>
            <p:nvPr/>
          </p:nvSpPr>
          <p:spPr>
            <a:xfrm>
              <a:off x="4760125" y="1898975"/>
              <a:ext cx="614800" cy="1062875"/>
            </a:xfrm>
            <a:custGeom>
              <a:avLst/>
              <a:gdLst/>
              <a:ahLst/>
              <a:cxnLst/>
              <a:rect l="l" t="t" r="r" b="b"/>
              <a:pathLst>
                <a:path w="24592" h="42515" extrusionOk="0">
                  <a:moveTo>
                    <a:pt x="11" y="1"/>
                  </a:moveTo>
                  <a:cubicBezTo>
                    <a:pt x="11" y="3520"/>
                    <a:pt x="22" y="7051"/>
                    <a:pt x="0" y="10570"/>
                  </a:cubicBezTo>
                  <a:cubicBezTo>
                    <a:pt x="0" y="11006"/>
                    <a:pt x="145" y="11218"/>
                    <a:pt x="514" y="11420"/>
                  </a:cubicBezTo>
                  <a:cubicBezTo>
                    <a:pt x="4894" y="13934"/>
                    <a:pt x="9251" y="16481"/>
                    <a:pt x="13631" y="18973"/>
                  </a:cubicBezTo>
                  <a:cubicBezTo>
                    <a:pt x="14570" y="19498"/>
                    <a:pt x="14972" y="20190"/>
                    <a:pt x="14961" y="21263"/>
                  </a:cubicBezTo>
                  <a:cubicBezTo>
                    <a:pt x="14938" y="26313"/>
                    <a:pt x="14961" y="31363"/>
                    <a:pt x="14938" y="36425"/>
                  </a:cubicBezTo>
                  <a:cubicBezTo>
                    <a:pt x="14938" y="36838"/>
                    <a:pt x="15061" y="37073"/>
                    <a:pt x="15430" y="37285"/>
                  </a:cubicBezTo>
                  <a:cubicBezTo>
                    <a:pt x="18301" y="38928"/>
                    <a:pt x="21162" y="40581"/>
                    <a:pt x="24033" y="42235"/>
                  </a:cubicBezTo>
                  <a:cubicBezTo>
                    <a:pt x="24178" y="42324"/>
                    <a:pt x="24335" y="42391"/>
                    <a:pt x="24581" y="42514"/>
                  </a:cubicBezTo>
                  <a:lnTo>
                    <a:pt x="24581" y="41821"/>
                  </a:lnTo>
                  <a:cubicBezTo>
                    <a:pt x="24581" y="33095"/>
                    <a:pt x="24570" y="24358"/>
                    <a:pt x="24592" y="15632"/>
                  </a:cubicBezTo>
                  <a:cubicBezTo>
                    <a:pt x="24592" y="14626"/>
                    <a:pt x="24234" y="13967"/>
                    <a:pt x="23352" y="13464"/>
                  </a:cubicBezTo>
                  <a:cubicBezTo>
                    <a:pt x="16827" y="9721"/>
                    <a:pt x="10324" y="5956"/>
                    <a:pt x="3810" y="2191"/>
                  </a:cubicBezTo>
                  <a:cubicBezTo>
                    <a:pt x="2570" y="1476"/>
                    <a:pt x="1352" y="727"/>
                    <a:pt x="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sp>
          <p:nvSpPr>
            <p:cNvPr id="61" name="Google Shape;61;p24"/>
            <p:cNvSpPr/>
            <p:nvPr/>
          </p:nvSpPr>
          <p:spPr>
            <a:xfrm>
              <a:off x="4103425" y="2902075"/>
              <a:ext cx="1227375" cy="482150"/>
            </a:xfrm>
            <a:custGeom>
              <a:avLst/>
              <a:gdLst/>
              <a:ahLst/>
              <a:cxnLst/>
              <a:rect l="l" t="t" r="r" b="b"/>
              <a:pathLst>
                <a:path w="49095" h="19286" extrusionOk="0">
                  <a:moveTo>
                    <a:pt x="9615" y="0"/>
                  </a:moveTo>
                  <a:cubicBezTo>
                    <a:pt x="9465" y="0"/>
                    <a:pt x="9315" y="54"/>
                    <a:pt x="9140" y="156"/>
                  </a:cubicBezTo>
                  <a:cubicBezTo>
                    <a:pt x="6268" y="1831"/>
                    <a:pt x="3375" y="3485"/>
                    <a:pt x="503" y="5150"/>
                  </a:cubicBezTo>
                  <a:cubicBezTo>
                    <a:pt x="347" y="5239"/>
                    <a:pt x="213" y="5329"/>
                    <a:pt x="0" y="5463"/>
                  </a:cubicBezTo>
                  <a:cubicBezTo>
                    <a:pt x="257" y="5619"/>
                    <a:pt x="447" y="5731"/>
                    <a:pt x="626" y="5831"/>
                  </a:cubicBezTo>
                  <a:cubicBezTo>
                    <a:pt x="8134" y="10167"/>
                    <a:pt x="15642" y="14479"/>
                    <a:pt x="23128" y="18848"/>
                  </a:cubicBezTo>
                  <a:cubicBezTo>
                    <a:pt x="23633" y="19137"/>
                    <a:pt x="24091" y="19285"/>
                    <a:pt x="24549" y="19285"/>
                  </a:cubicBezTo>
                  <a:cubicBezTo>
                    <a:pt x="24993" y="19285"/>
                    <a:pt x="25437" y="19145"/>
                    <a:pt x="25922" y="18859"/>
                  </a:cubicBezTo>
                  <a:cubicBezTo>
                    <a:pt x="31151" y="15798"/>
                    <a:pt x="36402" y="12792"/>
                    <a:pt x="41642" y="9764"/>
                  </a:cubicBezTo>
                  <a:cubicBezTo>
                    <a:pt x="44111" y="8345"/>
                    <a:pt x="46569" y="6926"/>
                    <a:pt x="49095" y="5463"/>
                  </a:cubicBezTo>
                  <a:cubicBezTo>
                    <a:pt x="48882" y="5329"/>
                    <a:pt x="48726" y="5228"/>
                    <a:pt x="48558" y="5139"/>
                  </a:cubicBezTo>
                  <a:cubicBezTo>
                    <a:pt x="45698" y="3485"/>
                    <a:pt x="42826" y="1831"/>
                    <a:pt x="39977" y="167"/>
                  </a:cubicBezTo>
                  <a:cubicBezTo>
                    <a:pt x="39793" y="61"/>
                    <a:pt x="39634" y="7"/>
                    <a:pt x="39476" y="7"/>
                  </a:cubicBezTo>
                  <a:cubicBezTo>
                    <a:pt x="39318" y="7"/>
                    <a:pt x="39162" y="61"/>
                    <a:pt x="38983" y="167"/>
                  </a:cubicBezTo>
                  <a:cubicBezTo>
                    <a:pt x="34581" y="2725"/>
                    <a:pt x="30167" y="5250"/>
                    <a:pt x="25776" y="7820"/>
                  </a:cubicBezTo>
                  <a:cubicBezTo>
                    <a:pt x="25345" y="8065"/>
                    <a:pt x="24942" y="8190"/>
                    <a:pt x="24537" y="8190"/>
                  </a:cubicBezTo>
                  <a:cubicBezTo>
                    <a:pt x="24145" y="8190"/>
                    <a:pt x="23752" y="8073"/>
                    <a:pt x="23330" y="7831"/>
                  </a:cubicBezTo>
                  <a:cubicBezTo>
                    <a:pt x="18927" y="5250"/>
                    <a:pt x="14492" y="2714"/>
                    <a:pt x="10078" y="156"/>
                  </a:cubicBezTo>
                  <a:cubicBezTo>
                    <a:pt x="9907" y="51"/>
                    <a:pt x="9761" y="0"/>
                    <a:pt x="961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sp>
          <p:nvSpPr>
            <p:cNvPr id="62" name="Google Shape;62;p24"/>
            <p:cNvSpPr/>
            <p:nvPr/>
          </p:nvSpPr>
          <p:spPr>
            <a:xfrm>
              <a:off x="4386650" y="2493675"/>
              <a:ext cx="286900" cy="494150"/>
            </a:xfrm>
            <a:custGeom>
              <a:avLst/>
              <a:gdLst/>
              <a:ahLst/>
              <a:cxnLst/>
              <a:rect l="l" t="t" r="r" b="b"/>
              <a:pathLst>
                <a:path w="11476" h="19766" extrusionOk="0">
                  <a:moveTo>
                    <a:pt x="45" y="0"/>
                  </a:moveTo>
                  <a:cubicBezTo>
                    <a:pt x="34" y="212"/>
                    <a:pt x="12" y="302"/>
                    <a:pt x="12" y="402"/>
                  </a:cubicBezTo>
                  <a:cubicBezTo>
                    <a:pt x="12" y="4525"/>
                    <a:pt x="23" y="8648"/>
                    <a:pt x="1" y="12771"/>
                  </a:cubicBezTo>
                  <a:cubicBezTo>
                    <a:pt x="1" y="13151"/>
                    <a:pt x="191" y="13307"/>
                    <a:pt x="481" y="13475"/>
                  </a:cubicBezTo>
                  <a:cubicBezTo>
                    <a:pt x="3978" y="15486"/>
                    <a:pt x="7475" y="17508"/>
                    <a:pt x="10984" y="19531"/>
                  </a:cubicBezTo>
                  <a:cubicBezTo>
                    <a:pt x="11118" y="19609"/>
                    <a:pt x="11274" y="19676"/>
                    <a:pt x="11464" y="19765"/>
                  </a:cubicBezTo>
                  <a:cubicBezTo>
                    <a:pt x="11464" y="15430"/>
                    <a:pt x="11475" y="11173"/>
                    <a:pt x="11453" y="6916"/>
                  </a:cubicBezTo>
                  <a:cubicBezTo>
                    <a:pt x="11442" y="6715"/>
                    <a:pt x="11207" y="6458"/>
                    <a:pt x="11017" y="6346"/>
                  </a:cubicBezTo>
                  <a:cubicBezTo>
                    <a:pt x="8716" y="4994"/>
                    <a:pt x="6403" y="3665"/>
                    <a:pt x="4090" y="2335"/>
                  </a:cubicBezTo>
                  <a:cubicBezTo>
                    <a:pt x="2772" y="1576"/>
                    <a:pt x="1442" y="805"/>
                    <a:pt x="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sp>
          <p:nvSpPr>
            <p:cNvPr id="63" name="Google Shape;63;p24"/>
            <p:cNvSpPr/>
            <p:nvPr/>
          </p:nvSpPr>
          <p:spPr>
            <a:xfrm>
              <a:off x="4754800" y="2493675"/>
              <a:ext cx="292200" cy="494975"/>
            </a:xfrm>
            <a:custGeom>
              <a:avLst/>
              <a:gdLst/>
              <a:ahLst/>
              <a:cxnLst/>
              <a:rect l="l" t="t" r="r" b="b"/>
              <a:pathLst>
                <a:path w="11688" h="19799" extrusionOk="0">
                  <a:moveTo>
                    <a:pt x="11677" y="0"/>
                  </a:moveTo>
                  <a:cubicBezTo>
                    <a:pt x="11408" y="157"/>
                    <a:pt x="11241" y="246"/>
                    <a:pt x="11073" y="335"/>
                  </a:cubicBezTo>
                  <a:cubicBezTo>
                    <a:pt x="8146" y="2034"/>
                    <a:pt x="5207" y="3721"/>
                    <a:pt x="2280" y="5408"/>
                  </a:cubicBezTo>
                  <a:cubicBezTo>
                    <a:pt x="1610" y="5799"/>
                    <a:pt x="682" y="6045"/>
                    <a:pt x="347" y="6626"/>
                  </a:cubicBezTo>
                  <a:cubicBezTo>
                    <a:pt x="1" y="7229"/>
                    <a:pt x="235" y="8168"/>
                    <a:pt x="235" y="8961"/>
                  </a:cubicBezTo>
                  <a:cubicBezTo>
                    <a:pt x="224" y="12536"/>
                    <a:pt x="224" y="16123"/>
                    <a:pt x="224" y="19799"/>
                  </a:cubicBezTo>
                  <a:cubicBezTo>
                    <a:pt x="470" y="19665"/>
                    <a:pt x="615" y="19586"/>
                    <a:pt x="761" y="19508"/>
                  </a:cubicBezTo>
                  <a:cubicBezTo>
                    <a:pt x="4235" y="17508"/>
                    <a:pt x="7699" y="15497"/>
                    <a:pt x="11174" y="13508"/>
                  </a:cubicBezTo>
                  <a:cubicBezTo>
                    <a:pt x="11565" y="13285"/>
                    <a:pt x="11688" y="13039"/>
                    <a:pt x="11688" y="12603"/>
                  </a:cubicBezTo>
                  <a:cubicBezTo>
                    <a:pt x="11677" y="8626"/>
                    <a:pt x="11677" y="4659"/>
                    <a:pt x="11677" y="693"/>
                  </a:cubicBezTo>
                  <a:lnTo>
                    <a:pt x="1167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sp>
          <p:nvSpPr>
            <p:cNvPr id="64" name="Google Shape;64;p24"/>
            <p:cNvSpPr/>
            <p:nvPr/>
          </p:nvSpPr>
          <p:spPr>
            <a:xfrm>
              <a:off x="4431900" y="2255475"/>
              <a:ext cx="571250" cy="323725"/>
            </a:xfrm>
            <a:custGeom>
              <a:avLst/>
              <a:gdLst/>
              <a:ahLst/>
              <a:cxnLst/>
              <a:rect l="l" t="t" r="r" b="b"/>
              <a:pathLst>
                <a:path w="22850" h="12949" extrusionOk="0">
                  <a:moveTo>
                    <a:pt x="11459" y="0"/>
                  </a:moveTo>
                  <a:cubicBezTo>
                    <a:pt x="11317" y="0"/>
                    <a:pt x="11148" y="50"/>
                    <a:pt x="11029" y="109"/>
                  </a:cubicBezTo>
                  <a:cubicBezTo>
                    <a:pt x="9788" y="813"/>
                    <a:pt x="8548" y="1528"/>
                    <a:pt x="7308" y="2243"/>
                  </a:cubicBezTo>
                  <a:cubicBezTo>
                    <a:pt x="4883" y="3651"/>
                    <a:pt x="2459" y="5048"/>
                    <a:pt x="1" y="6467"/>
                  </a:cubicBezTo>
                  <a:cubicBezTo>
                    <a:pt x="124" y="6567"/>
                    <a:pt x="202" y="6634"/>
                    <a:pt x="302" y="6690"/>
                  </a:cubicBezTo>
                  <a:cubicBezTo>
                    <a:pt x="3889" y="8768"/>
                    <a:pt x="7464" y="10835"/>
                    <a:pt x="11051" y="12880"/>
                  </a:cubicBezTo>
                  <a:cubicBezTo>
                    <a:pt x="11137" y="12928"/>
                    <a:pt x="11253" y="12949"/>
                    <a:pt x="11374" y="12949"/>
                  </a:cubicBezTo>
                  <a:cubicBezTo>
                    <a:pt x="11536" y="12949"/>
                    <a:pt x="11706" y="12911"/>
                    <a:pt x="11822" y="12847"/>
                  </a:cubicBezTo>
                  <a:cubicBezTo>
                    <a:pt x="15095" y="10981"/>
                    <a:pt x="18358" y="9092"/>
                    <a:pt x="21621" y="7204"/>
                  </a:cubicBezTo>
                  <a:cubicBezTo>
                    <a:pt x="22012" y="6981"/>
                    <a:pt x="22391" y="6757"/>
                    <a:pt x="22850" y="6489"/>
                  </a:cubicBezTo>
                  <a:cubicBezTo>
                    <a:pt x="19051" y="4299"/>
                    <a:pt x="15352" y="2154"/>
                    <a:pt x="11643" y="42"/>
                  </a:cubicBezTo>
                  <a:cubicBezTo>
                    <a:pt x="11595" y="12"/>
                    <a:pt x="11530" y="0"/>
                    <a:pt x="114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grpSp>
      <p:sp>
        <p:nvSpPr>
          <p:cNvPr id="65" name="Google Shape;65;p24"/>
          <p:cNvSpPr/>
          <p:nvPr/>
        </p:nvSpPr>
        <p:spPr>
          <a:xfrm>
            <a:off x="2094467" y="2491600"/>
            <a:ext cx="4791600" cy="1874800"/>
          </a:xfrm>
          <a:prstGeom prst="roundRect">
            <a:avLst>
              <a:gd name="adj" fmla="val 8851"/>
            </a:avLst>
          </a:prstGeom>
          <a:solidFill>
            <a:srgbClr val="FF4359"/>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sp>
        <p:nvSpPr>
          <p:cNvPr id="66" name="Google Shape;66;p24"/>
          <p:cNvSpPr/>
          <p:nvPr/>
        </p:nvSpPr>
        <p:spPr>
          <a:xfrm>
            <a:off x="2490467" y="2491600"/>
            <a:ext cx="4395600" cy="1874800"/>
          </a:xfrm>
          <a:prstGeom prst="roundRect">
            <a:avLst>
              <a:gd name="adj" fmla="val 8851"/>
            </a:avLst>
          </a:prstGeom>
          <a:solidFill>
            <a:srgbClr val="FFFFFF"/>
          </a:solidFill>
          <a:ln w="9525" cap="flat" cmpd="sng">
            <a:solidFill>
              <a:srgbClr val="FF43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grpSp>
        <p:nvGrpSpPr>
          <p:cNvPr id="67" name="Google Shape;67;p24"/>
          <p:cNvGrpSpPr/>
          <p:nvPr/>
        </p:nvGrpSpPr>
        <p:grpSpPr>
          <a:xfrm>
            <a:off x="2795095" y="3014119"/>
            <a:ext cx="735317" cy="829760"/>
            <a:chOff x="4058725" y="1898975"/>
            <a:chExt cx="1316200" cy="1485250"/>
          </a:xfrm>
        </p:grpSpPr>
        <p:sp>
          <p:nvSpPr>
            <p:cNvPr id="68" name="Google Shape;68;p24"/>
            <p:cNvSpPr/>
            <p:nvPr/>
          </p:nvSpPr>
          <p:spPr>
            <a:xfrm>
              <a:off x="4058725" y="1898975"/>
              <a:ext cx="615100" cy="1063425"/>
            </a:xfrm>
            <a:custGeom>
              <a:avLst/>
              <a:gdLst/>
              <a:ahLst/>
              <a:cxnLst/>
              <a:rect l="l" t="t" r="r" b="b"/>
              <a:pathLst>
                <a:path w="24604" h="42537" extrusionOk="0">
                  <a:moveTo>
                    <a:pt x="24469" y="1"/>
                  </a:moveTo>
                  <a:cubicBezTo>
                    <a:pt x="24313" y="113"/>
                    <a:pt x="24179" y="235"/>
                    <a:pt x="24011" y="336"/>
                  </a:cubicBezTo>
                  <a:cubicBezTo>
                    <a:pt x="16447" y="4705"/>
                    <a:pt x="8872" y="9084"/>
                    <a:pt x="1297" y="13442"/>
                  </a:cubicBezTo>
                  <a:cubicBezTo>
                    <a:pt x="403" y="13945"/>
                    <a:pt x="1" y="14593"/>
                    <a:pt x="1" y="15632"/>
                  </a:cubicBezTo>
                  <a:cubicBezTo>
                    <a:pt x="23" y="24358"/>
                    <a:pt x="23" y="33095"/>
                    <a:pt x="23" y="41833"/>
                  </a:cubicBezTo>
                  <a:lnTo>
                    <a:pt x="23" y="42536"/>
                  </a:lnTo>
                  <a:cubicBezTo>
                    <a:pt x="302" y="42380"/>
                    <a:pt x="481" y="42291"/>
                    <a:pt x="671" y="42179"/>
                  </a:cubicBezTo>
                  <a:cubicBezTo>
                    <a:pt x="3475" y="40559"/>
                    <a:pt x="6291" y="38928"/>
                    <a:pt x="9118" y="37319"/>
                  </a:cubicBezTo>
                  <a:cubicBezTo>
                    <a:pt x="9531" y="37084"/>
                    <a:pt x="9665" y="36827"/>
                    <a:pt x="9654" y="36369"/>
                  </a:cubicBezTo>
                  <a:cubicBezTo>
                    <a:pt x="9643" y="31274"/>
                    <a:pt x="9654" y="26179"/>
                    <a:pt x="9643" y="21084"/>
                  </a:cubicBezTo>
                  <a:cubicBezTo>
                    <a:pt x="9643" y="20157"/>
                    <a:pt x="10000" y="19531"/>
                    <a:pt x="10816" y="19062"/>
                  </a:cubicBezTo>
                  <a:cubicBezTo>
                    <a:pt x="15252" y="16537"/>
                    <a:pt x="19665" y="13967"/>
                    <a:pt x="24090" y="11420"/>
                  </a:cubicBezTo>
                  <a:cubicBezTo>
                    <a:pt x="24458" y="11218"/>
                    <a:pt x="24604" y="10995"/>
                    <a:pt x="24592" y="10570"/>
                  </a:cubicBezTo>
                  <a:cubicBezTo>
                    <a:pt x="24581" y="7051"/>
                    <a:pt x="24581" y="3520"/>
                    <a:pt x="2458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sp>
          <p:nvSpPr>
            <p:cNvPr id="69" name="Google Shape;69;p24"/>
            <p:cNvSpPr/>
            <p:nvPr/>
          </p:nvSpPr>
          <p:spPr>
            <a:xfrm>
              <a:off x="4760125" y="1898975"/>
              <a:ext cx="614800" cy="1062875"/>
            </a:xfrm>
            <a:custGeom>
              <a:avLst/>
              <a:gdLst/>
              <a:ahLst/>
              <a:cxnLst/>
              <a:rect l="l" t="t" r="r" b="b"/>
              <a:pathLst>
                <a:path w="24592" h="42515" extrusionOk="0">
                  <a:moveTo>
                    <a:pt x="11" y="1"/>
                  </a:moveTo>
                  <a:cubicBezTo>
                    <a:pt x="11" y="3520"/>
                    <a:pt x="22" y="7051"/>
                    <a:pt x="0" y="10570"/>
                  </a:cubicBezTo>
                  <a:cubicBezTo>
                    <a:pt x="0" y="11006"/>
                    <a:pt x="145" y="11218"/>
                    <a:pt x="514" y="11420"/>
                  </a:cubicBezTo>
                  <a:cubicBezTo>
                    <a:pt x="4894" y="13934"/>
                    <a:pt x="9251" y="16481"/>
                    <a:pt x="13631" y="18973"/>
                  </a:cubicBezTo>
                  <a:cubicBezTo>
                    <a:pt x="14570" y="19498"/>
                    <a:pt x="14972" y="20190"/>
                    <a:pt x="14961" y="21263"/>
                  </a:cubicBezTo>
                  <a:cubicBezTo>
                    <a:pt x="14938" y="26313"/>
                    <a:pt x="14961" y="31363"/>
                    <a:pt x="14938" y="36425"/>
                  </a:cubicBezTo>
                  <a:cubicBezTo>
                    <a:pt x="14938" y="36838"/>
                    <a:pt x="15061" y="37073"/>
                    <a:pt x="15430" y="37285"/>
                  </a:cubicBezTo>
                  <a:cubicBezTo>
                    <a:pt x="18301" y="38928"/>
                    <a:pt x="21162" y="40581"/>
                    <a:pt x="24033" y="42235"/>
                  </a:cubicBezTo>
                  <a:cubicBezTo>
                    <a:pt x="24178" y="42324"/>
                    <a:pt x="24335" y="42391"/>
                    <a:pt x="24581" y="42514"/>
                  </a:cubicBezTo>
                  <a:lnTo>
                    <a:pt x="24581" y="41821"/>
                  </a:lnTo>
                  <a:cubicBezTo>
                    <a:pt x="24581" y="33095"/>
                    <a:pt x="24570" y="24358"/>
                    <a:pt x="24592" y="15632"/>
                  </a:cubicBezTo>
                  <a:cubicBezTo>
                    <a:pt x="24592" y="14626"/>
                    <a:pt x="24234" y="13967"/>
                    <a:pt x="23352" y="13464"/>
                  </a:cubicBezTo>
                  <a:cubicBezTo>
                    <a:pt x="16827" y="9721"/>
                    <a:pt x="10324" y="5956"/>
                    <a:pt x="3810" y="2191"/>
                  </a:cubicBezTo>
                  <a:cubicBezTo>
                    <a:pt x="2570" y="1476"/>
                    <a:pt x="1352" y="727"/>
                    <a:pt x="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sp>
          <p:nvSpPr>
            <p:cNvPr id="70" name="Google Shape;70;p24"/>
            <p:cNvSpPr/>
            <p:nvPr/>
          </p:nvSpPr>
          <p:spPr>
            <a:xfrm>
              <a:off x="4103425" y="2902075"/>
              <a:ext cx="1227375" cy="482150"/>
            </a:xfrm>
            <a:custGeom>
              <a:avLst/>
              <a:gdLst/>
              <a:ahLst/>
              <a:cxnLst/>
              <a:rect l="l" t="t" r="r" b="b"/>
              <a:pathLst>
                <a:path w="49095" h="19286" extrusionOk="0">
                  <a:moveTo>
                    <a:pt x="9615" y="0"/>
                  </a:moveTo>
                  <a:cubicBezTo>
                    <a:pt x="9465" y="0"/>
                    <a:pt x="9315" y="54"/>
                    <a:pt x="9140" y="156"/>
                  </a:cubicBezTo>
                  <a:cubicBezTo>
                    <a:pt x="6268" y="1831"/>
                    <a:pt x="3375" y="3485"/>
                    <a:pt x="503" y="5150"/>
                  </a:cubicBezTo>
                  <a:cubicBezTo>
                    <a:pt x="347" y="5239"/>
                    <a:pt x="213" y="5329"/>
                    <a:pt x="0" y="5463"/>
                  </a:cubicBezTo>
                  <a:cubicBezTo>
                    <a:pt x="257" y="5619"/>
                    <a:pt x="447" y="5731"/>
                    <a:pt x="626" y="5831"/>
                  </a:cubicBezTo>
                  <a:cubicBezTo>
                    <a:pt x="8134" y="10167"/>
                    <a:pt x="15642" y="14479"/>
                    <a:pt x="23128" y="18848"/>
                  </a:cubicBezTo>
                  <a:cubicBezTo>
                    <a:pt x="23633" y="19137"/>
                    <a:pt x="24091" y="19285"/>
                    <a:pt x="24549" y="19285"/>
                  </a:cubicBezTo>
                  <a:cubicBezTo>
                    <a:pt x="24993" y="19285"/>
                    <a:pt x="25437" y="19145"/>
                    <a:pt x="25922" y="18859"/>
                  </a:cubicBezTo>
                  <a:cubicBezTo>
                    <a:pt x="31151" y="15798"/>
                    <a:pt x="36402" y="12792"/>
                    <a:pt x="41642" y="9764"/>
                  </a:cubicBezTo>
                  <a:cubicBezTo>
                    <a:pt x="44111" y="8345"/>
                    <a:pt x="46569" y="6926"/>
                    <a:pt x="49095" y="5463"/>
                  </a:cubicBezTo>
                  <a:cubicBezTo>
                    <a:pt x="48882" y="5329"/>
                    <a:pt x="48726" y="5228"/>
                    <a:pt x="48558" y="5139"/>
                  </a:cubicBezTo>
                  <a:cubicBezTo>
                    <a:pt x="45698" y="3485"/>
                    <a:pt x="42826" y="1831"/>
                    <a:pt x="39977" y="167"/>
                  </a:cubicBezTo>
                  <a:cubicBezTo>
                    <a:pt x="39793" y="61"/>
                    <a:pt x="39634" y="7"/>
                    <a:pt x="39476" y="7"/>
                  </a:cubicBezTo>
                  <a:cubicBezTo>
                    <a:pt x="39318" y="7"/>
                    <a:pt x="39162" y="61"/>
                    <a:pt x="38983" y="167"/>
                  </a:cubicBezTo>
                  <a:cubicBezTo>
                    <a:pt x="34581" y="2725"/>
                    <a:pt x="30167" y="5250"/>
                    <a:pt x="25776" y="7820"/>
                  </a:cubicBezTo>
                  <a:cubicBezTo>
                    <a:pt x="25345" y="8065"/>
                    <a:pt x="24942" y="8190"/>
                    <a:pt x="24537" y="8190"/>
                  </a:cubicBezTo>
                  <a:cubicBezTo>
                    <a:pt x="24145" y="8190"/>
                    <a:pt x="23752" y="8073"/>
                    <a:pt x="23330" y="7831"/>
                  </a:cubicBezTo>
                  <a:cubicBezTo>
                    <a:pt x="18927" y="5250"/>
                    <a:pt x="14492" y="2714"/>
                    <a:pt x="10078" y="156"/>
                  </a:cubicBezTo>
                  <a:cubicBezTo>
                    <a:pt x="9907" y="51"/>
                    <a:pt x="9761" y="0"/>
                    <a:pt x="961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sp>
          <p:nvSpPr>
            <p:cNvPr id="71" name="Google Shape;71;p24"/>
            <p:cNvSpPr/>
            <p:nvPr/>
          </p:nvSpPr>
          <p:spPr>
            <a:xfrm>
              <a:off x="4386650" y="2493675"/>
              <a:ext cx="286900" cy="494150"/>
            </a:xfrm>
            <a:custGeom>
              <a:avLst/>
              <a:gdLst/>
              <a:ahLst/>
              <a:cxnLst/>
              <a:rect l="l" t="t" r="r" b="b"/>
              <a:pathLst>
                <a:path w="11476" h="19766" extrusionOk="0">
                  <a:moveTo>
                    <a:pt x="45" y="0"/>
                  </a:moveTo>
                  <a:cubicBezTo>
                    <a:pt x="34" y="212"/>
                    <a:pt x="12" y="302"/>
                    <a:pt x="12" y="402"/>
                  </a:cubicBezTo>
                  <a:cubicBezTo>
                    <a:pt x="12" y="4525"/>
                    <a:pt x="23" y="8648"/>
                    <a:pt x="1" y="12771"/>
                  </a:cubicBezTo>
                  <a:cubicBezTo>
                    <a:pt x="1" y="13151"/>
                    <a:pt x="191" y="13307"/>
                    <a:pt x="481" y="13475"/>
                  </a:cubicBezTo>
                  <a:cubicBezTo>
                    <a:pt x="3978" y="15486"/>
                    <a:pt x="7475" y="17508"/>
                    <a:pt x="10984" y="19531"/>
                  </a:cubicBezTo>
                  <a:cubicBezTo>
                    <a:pt x="11118" y="19609"/>
                    <a:pt x="11274" y="19676"/>
                    <a:pt x="11464" y="19765"/>
                  </a:cubicBezTo>
                  <a:cubicBezTo>
                    <a:pt x="11464" y="15430"/>
                    <a:pt x="11475" y="11173"/>
                    <a:pt x="11453" y="6916"/>
                  </a:cubicBezTo>
                  <a:cubicBezTo>
                    <a:pt x="11442" y="6715"/>
                    <a:pt x="11207" y="6458"/>
                    <a:pt x="11017" y="6346"/>
                  </a:cubicBezTo>
                  <a:cubicBezTo>
                    <a:pt x="8716" y="4994"/>
                    <a:pt x="6403" y="3665"/>
                    <a:pt x="4090" y="2335"/>
                  </a:cubicBezTo>
                  <a:cubicBezTo>
                    <a:pt x="2772" y="1576"/>
                    <a:pt x="1442" y="805"/>
                    <a:pt x="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sp>
          <p:nvSpPr>
            <p:cNvPr id="72" name="Google Shape;72;p24"/>
            <p:cNvSpPr/>
            <p:nvPr/>
          </p:nvSpPr>
          <p:spPr>
            <a:xfrm>
              <a:off x="4754800" y="2493675"/>
              <a:ext cx="292200" cy="494975"/>
            </a:xfrm>
            <a:custGeom>
              <a:avLst/>
              <a:gdLst/>
              <a:ahLst/>
              <a:cxnLst/>
              <a:rect l="l" t="t" r="r" b="b"/>
              <a:pathLst>
                <a:path w="11688" h="19799" extrusionOk="0">
                  <a:moveTo>
                    <a:pt x="11677" y="0"/>
                  </a:moveTo>
                  <a:cubicBezTo>
                    <a:pt x="11408" y="157"/>
                    <a:pt x="11241" y="246"/>
                    <a:pt x="11073" y="335"/>
                  </a:cubicBezTo>
                  <a:cubicBezTo>
                    <a:pt x="8146" y="2034"/>
                    <a:pt x="5207" y="3721"/>
                    <a:pt x="2280" y="5408"/>
                  </a:cubicBezTo>
                  <a:cubicBezTo>
                    <a:pt x="1610" y="5799"/>
                    <a:pt x="682" y="6045"/>
                    <a:pt x="347" y="6626"/>
                  </a:cubicBezTo>
                  <a:cubicBezTo>
                    <a:pt x="1" y="7229"/>
                    <a:pt x="235" y="8168"/>
                    <a:pt x="235" y="8961"/>
                  </a:cubicBezTo>
                  <a:cubicBezTo>
                    <a:pt x="224" y="12536"/>
                    <a:pt x="224" y="16123"/>
                    <a:pt x="224" y="19799"/>
                  </a:cubicBezTo>
                  <a:cubicBezTo>
                    <a:pt x="470" y="19665"/>
                    <a:pt x="615" y="19586"/>
                    <a:pt x="761" y="19508"/>
                  </a:cubicBezTo>
                  <a:cubicBezTo>
                    <a:pt x="4235" y="17508"/>
                    <a:pt x="7699" y="15497"/>
                    <a:pt x="11174" y="13508"/>
                  </a:cubicBezTo>
                  <a:cubicBezTo>
                    <a:pt x="11565" y="13285"/>
                    <a:pt x="11688" y="13039"/>
                    <a:pt x="11688" y="12603"/>
                  </a:cubicBezTo>
                  <a:cubicBezTo>
                    <a:pt x="11677" y="8626"/>
                    <a:pt x="11677" y="4659"/>
                    <a:pt x="11677" y="693"/>
                  </a:cubicBezTo>
                  <a:lnTo>
                    <a:pt x="1167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sp>
          <p:nvSpPr>
            <p:cNvPr id="73" name="Google Shape;73;p24"/>
            <p:cNvSpPr/>
            <p:nvPr/>
          </p:nvSpPr>
          <p:spPr>
            <a:xfrm>
              <a:off x="4431900" y="2255475"/>
              <a:ext cx="571250" cy="323725"/>
            </a:xfrm>
            <a:custGeom>
              <a:avLst/>
              <a:gdLst/>
              <a:ahLst/>
              <a:cxnLst/>
              <a:rect l="l" t="t" r="r" b="b"/>
              <a:pathLst>
                <a:path w="22850" h="12949" extrusionOk="0">
                  <a:moveTo>
                    <a:pt x="11459" y="0"/>
                  </a:moveTo>
                  <a:cubicBezTo>
                    <a:pt x="11317" y="0"/>
                    <a:pt x="11148" y="50"/>
                    <a:pt x="11029" y="109"/>
                  </a:cubicBezTo>
                  <a:cubicBezTo>
                    <a:pt x="9788" y="813"/>
                    <a:pt x="8548" y="1528"/>
                    <a:pt x="7308" y="2243"/>
                  </a:cubicBezTo>
                  <a:cubicBezTo>
                    <a:pt x="4883" y="3651"/>
                    <a:pt x="2459" y="5048"/>
                    <a:pt x="1" y="6467"/>
                  </a:cubicBezTo>
                  <a:cubicBezTo>
                    <a:pt x="124" y="6567"/>
                    <a:pt x="202" y="6634"/>
                    <a:pt x="302" y="6690"/>
                  </a:cubicBezTo>
                  <a:cubicBezTo>
                    <a:pt x="3889" y="8768"/>
                    <a:pt x="7464" y="10835"/>
                    <a:pt x="11051" y="12880"/>
                  </a:cubicBezTo>
                  <a:cubicBezTo>
                    <a:pt x="11137" y="12928"/>
                    <a:pt x="11253" y="12949"/>
                    <a:pt x="11374" y="12949"/>
                  </a:cubicBezTo>
                  <a:cubicBezTo>
                    <a:pt x="11536" y="12949"/>
                    <a:pt x="11706" y="12911"/>
                    <a:pt x="11822" y="12847"/>
                  </a:cubicBezTo>
                  <a:cubicBezTo>
                    <a:pt x="15095" y="10981"/>
                    <a:pt x="18358" y="9092"/>
                    <a:pt x="21621" y="7204"/>
                  </a:cubicBezTo>
                  <a:cubicBezTo>
                    <a:pt x="22012" y="6981"/>
                    <a:pt x="22391" y="6757"/>
                    <a:pt x="22850" y="6489"/>
                  </a:cubicBezTo>
                  <a:cubicBezTo>
                    <a:pt x="19051" y="4299"/>
                    <a:pt x="15352" y="2154"/>
                    <a:pt x="11643" y="42"/>
                  </a:cubicBezTo>
                  <a:cubicBezTo>
                    <a:pt x="11595" y="12"/>
                    <a:pt x="11530" y="0"/>
                    <a:pt x="114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grpSp>
      <p:sp>
        <p:nvSpPr>
          <p:cNvPr id="74" name="Google Shape;74;p24"/>
          <p:cNvSpPr/>
          <p:nvPr/>
        </p:nvSpPr>
        <p:spPr>
          <a:xfrm>
            <a:off x="2094467" y="4582333"/>
            <a:ext cx="4791600" cy="1874800"/>
          </a:xfrm>
          <a:prstGeom prst="roundRect">
            <a:avLst>
              <a:gd name="adj" fmla="val 8851"/>
            </a:avLst>
          </a:prstGeom>
          <a:solidFill>
            <a:srgbClr val="0078FF"/>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sp>
        <p:nvSpPr>
          <p:cNvPr id="75" name="Google Shape;75;p24"/>
          <p:cNvSpPr/>
          <p:nvPr/>
        </p:nvSpPr>
        <p:spPr>
          <a:xfrm>
            <a:off x="2490467" y="4582333"/>
            <a:ext cx="4395600" cy="1874800"/>
          </a:xfrm>
          <a:prstGeom prst="roundRect">
            <a:avLst>
              <a:gd name="adj" fmla="val 8851"/>
            </a:avLst>
          </a:prstGeom>
          <a:solidFill>
            <a:srgbClr val="FFFFFF"/>
          </a:solidFill>
          <a:ln w="9525" cap="flat" cmpd="sng">
            <a:solidFill>
              <a:srgbClr val="0078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grpSp>
        <p:nvGrpSpPr>
          <p:cNvPr id="76" name="Google Shape;76;p24"/>
          <p:cNvGrpSpPr/>
          <p:nvPr/>
        </p:nvGrpSpPr>
        <p:grpSpPr>
          <a:xfrm>
            <a:off x="2795095" y="5104852"/>
            <a:ext cx="735317" cy="829760"/>
            <a:chOff x="4058725" y="1898975"/>
            <a:chExt cx="1316200" cy="1485250"/>
          </a:xfrm>
        </p:grpSpPr>
        <p:sp>
          <p:nvSpPr>
            <p:cNvPr id="77" name="Google Shape;77;p24"/>
            <p:cNvSpPr/>
            <p:nvPr/>
          </p:nvSpPr>
          <p:spPr>
            <a:xfrm>
              <a:off x="4058725" y="1898975"/>
              <a:ext cx="615100" cy="1063425"/>
            </a:xfrm>
            <a:custGeom>
              <a:avLst/>
              <a:gdLst/>
              <a:ahLst/>
              <a:cxnLst/>
              <a:rect l="l" t="t" r="r" b="b"/>
              <a:pathLst>
                <a:path w="24604" h="42537" extrusionOk="0">
                  <a:moveTo>
                    <a:pt x="24469" y="1"/>
                  </a:moveTo>
                  <a:cubicBezTo>
                    <a:pt x="24313" y="113"/>
                    <a:pt x="24179" y="235"/>
                    <a:pt x="24011" y="336"/>
                  </a:cubicBezTo>
                  <a:cubicBezTo>
                    <a:pt x="16447" y="4705"/>
                    <a:pt x="8872" y="9084"/>
                    <a:pt x="1297" y="13442"/>
                  </a:cubicBezTo>
                  <a:cubicBezTo>
                    <a:pt x="403" y="13945"/>
                    <a:pt x="1" y="14593"/>
                    <a:pt x="1" y="15632"/>
                  </a:cubicBezTo>
                  <a:cubicBezTo>
                    <a:pt x="23" y="24358"/>
                    <a:pt x="23" y="33095"/>
                    <a:pt x="23" y="41833"/>
                  </a:cubicBezTo>
                  <a:lnTo>
                    <a:pt x="23" y="42536"/>
                  </a:lnTo>
                  <a:cubicBezTo>
                    <a:pt x="302" y="42380"/>
                    <a:pt x="481" y="42291"/>
                    <a:pt x="671" y="42179"/>
                  </a:cubicBezTo>
                  <a:cubicBezTo>
                    <a:pt x="3475" y="40559"/>
                    <a:pt x="6291" y="38928"/>
                    <a:pt x="9118" y="37319"/>
                  </a:cubicBezTo>
                  <a:cubicBezTo>
                    <a:pt x="9531" y="37084"/>
                    <a:pt x="9665" y="36827"/>
                    <a:pt x="9654" y="36369"/>
                  </a:cubicBezTo>
                  <a:cubicBezTo>
                    <a:pt x="9643" y="31274"/>
                    <a:pt x="9654" y="26179"/>
                    <a:pt x="9643" y="21084"/>
                  </a:cubicBezTo>
                  <a:cubicBezTo>
                    <a:pt x="9643" y="20157"/>
                    <a:pt x="10000" y="19531"/>
                    <a:pt x="10816" y="19062"/>
                  </a:cubicBezTo>
                  <a:cubicBezTo>
                    <a:pt x="15252" y="16537"/>
                    <a:pt x="19665" y="13967"/>
                    <a:pt x="24090" y="11420"/>
                  </a:cubicBezTo>
                  <a:cubicBezTo>
                    <a:pt x="24458" y="11218"/>
                    <a:pt x="24604" y="10995"/>
                    <a:pt x="24592" y="10570"/>
                  </a:cubicBezTo>
                  <a:cubicBezTo>
                    <a:pt x="24581" y="7051"/>
                    <a:pt x="24581" y="3520"/>
                    <a:pt x="2458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sp>
          <p:nvSpPr>
            <p:cNvPr id="78" name="Google Shape;78;p24"/>
            <p:cNvSpPr/>
            <p:nvPr/>
          </p:nvSpPr>
          <p:spPr>
            <a:xfrm>
              <a:off x="4760125" y="1898975"/>
              <a:ext cx="614800" cy="1062875"/>
            </a:xfrm>
            <a:custGeom>
              <a:avLst/>
              <a:gdLst/>
              <a:ahLst/>
              <a:cxnLst/>
              <a:rect l="l" t="t" r="r" b="b"/>
              <a:pathLst>
                <a:path w="24592" h="42515" extrusionOk="0">
                  <a:moveTo>
                    <a:pt x="11" y="1"/>
                  </a:moveTo>
                  <a:cubicBezTo>
                    <a:pt x="11" y="3520"/>
                    <a:pt x="22" y="7051"/>
                    <a:pt x="0" y="10570"/>
                  </a:cubicBezTo>
                  <a:cubicBezTo>
                    <a:pt x="0" y="11006"/>
                    <a:pt x="145" y="11218"/>
                    <a:pt x="514" y="11420"/>
                  </a:cubicBezTo>
                  <a:cubicBezTo>
                    <a:pt x="4894" y="13934"/>
                    <a:pt x="9251" y="16481"/>
                    <a:pt x="13631" y="18973"/>
                  </a:cubicBezTo>
                  <a:cubicBezTo>
                    <a:pt x="14570" y="19498"/>
                    <a:pt x="14972" y="20190"/>
                    <a:pt x="14961" y="21263"/>
                  </a:cubicBezTo>
                  <a:cubicBezTo>
                    <a:pt x="14938" y="26313"/>
                    <a:pt x="14961" y="31363"/>
                    <a:pt x="14938" y="36425"/>
                  </a:cubicBezTo>
                  <a:cubicBezTo>
                    <a:pt x="14938" y="36838"/>
                    <a:pt x="15061" y="37073"/>
                    <a:pt x="15430" y="37285"/>
                  </a:cubicBezTo>
                  <a:cubicBezTo>
                    <a:pt x="18301" y="38928"/>
                    <a:pt x="21162" y="40581"/>
                    <a:pt x="24033" y="42235"/>
                  </a:cubicBezTo>
                  <a:cubicBezTo>
                    <a:pt x="24178" y="42324"/>
                    <a:pt x="24335" y="42391"/>
                    <a:pt x="24581" y="42514"/>
                  </a:cubicBezTo>
                  <a:lnTo>
                    <a:pt x="24581" y="41821"/>
                  </a:lnTo>
                  <a:cubicBezTo>
                    <a:pt x="24581" y="33095"/>
                    <a:pt x="24570" y="24358"/>
                    <a:pt x="24592" y="15632"/>
                  </a:cubicBezTo>
                  <a:cubicBezTo>
                    <a:pt x="24592" y="14626"/>
                    <a:pt x="24234" y="13967"/>
                    <a:pt x="23352" y="13464"/>
                  </a:cubicBezTo>
                  <a:cubicBezTo>
                    <a:pt x="16827" y="9721"/>
                    <a:pt x="10324" y="5956"/>
                    <a:pt x="3810" y="2191"/>
                  </a:cubicBezTo>
                  <a:cubicBezTo>
                    <a:pt x="2570" y="1476"/>
                    <a:pt x="1352" y="727"/>
                    <a:pt x="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sp>
          <p:nvSpPr>
            <p:cNvPr id="79" name="Google Shape;79;p24"/>
            <p:cNvSpPr/>
            <p:nvPr/>
          </p:nvSpPr>
          <p:spPr>
            <a:xfrm>
              <a:off x="4103425" y="2902075"/>
              <a:ext cx="1227375" cy="482150"/>
            </a:xfrm>
            <a:custGeom>
              <a:avLst/>
              <a:gdLst/>
              <a:ahLst/>
              <a:cxnLst/>
              <a:rect l="l" t="t" r="r" b="b"/>
              <a:pathLst>
                <a:path w="49095" h="19286" extrusionOk="0">
                  <a:moveTo>
                    <a:pt x="9615" y="0"/>
                  </a:moveTo>
                  <a:cubicBezTo>
                    <a:pt x="9465" y="0"/>
                    <a:pt x="9315" y="54"/>
                    <a:pt x="9140" y="156"/>
                  </a:cubicBezTo>
                  <a:cubicBezTo>
                    <a:pt x="6268" y="1831"/>
                    <a:pt x="3375" y="3485"/>
                    <a:pt x="503" y="5150"/>
                  </a:cubicBezTo>
                  <a:cubicBezTo>
                    <a:pt x="347" y="5239"/>
                    <a:pt x="213" y="5329"/>
                    <a:pt x="0" y="5463"/>
                  </a:cubicBezTo>
                  <a:cubicBezTo>
                    <a:pt x="257" y="5619"/>
                    <a:pt x="447" y="5731"/>
                    <a:pt x="626" y="5831"/>
                  </a:cubicBezTo>
                  <a:cubicBezTo>
                    <a:pt x="8134" y="10167"/>
                    <a:pt x="15642" y="14479"/>
                    <a:pt x="23128" y="18848"/>
                  </a:cubicBezTo>
                  <a:cubicBezTo>
                    <a:pt x="23633" y="19137"/>
                    <a:pt x="24091" y="19285"/>
                    <a:pt x="24549" y="19285"/>
                  </a:cubicBezTo>
                  <a:cubicBezTo>
                    <a:pt x="24993" y="19285"/>
                    <a:pt x="25437" y="19145"/>
                    <a:pt x="25922" y="18859"/>
                  </a:cubicBezTo>
                  <a:cubicBezTo>
                    <a:pt x="31151" y="15798"/>
                    <a:pt x="36402" y="12792"/>
                    <a:pt x="41642" y="9764"/>
                  </a:cubicBezTo>
                  <a:cubicBezTo>
                    <a:pt x="44111" y="8345"/>
                    <a:pt x="46569" y="6926"/>
                    <a:pt x="49095" y="5463"/>
                  </a:cubicBezTo>
                  <a:cubicBezTo>
                    <a:pt x="48882" y="5329"/>
                    <a:pt x="48726" y="5228"/>
                    <a:pt x="48558" y="5139"/>
                  </a:cubicBezTo>
                  <a:cubicBezTo>
                    <a:pt x="45698" y="3485"/>
                    <a:pt x="42826" y="1831"/>
                    <a:pt x="39977" y="167"/>
                  </a:cubicBezTo>
                  <a:cubicBezTo>
                    <a:pt x="39793" y="61"/>
                    <a:pt x="39634" y="7"/>
                    <a:pt x="39476" y="7"/>
                  </a:cubicBezTo>
                  <a:cubicBezTo>
                    <a:pt x="39318" y="7"/>
                    <a:pt x="39162" y="61"/>
                    <a:pt x="38983" y="167"/>
                  </a:cubicBezTo>
                  <a:cubicBezTo>
                    <a:pt x="34581" y="2725"/>
                    <a:pt x="30167" y="5250"/>
                    <a:pt x="25776" y="7820"/>
                  </a:cubicBezTo>
                  <a:cubicBezTo>
                    <a:pt x="25345" y="8065"/>
                    <a:pt x="24942" y="8190"/>
                    <a:pt x="24537" y="8190"/>
                  </a:cubicBezTo>
                  <a:cubicBezTo>
                    <a:pt x="24145" y="8190"/>
                    <a:pt x="23752" y="8073"/>
                    <a:pt x="23330" y="7831"/>
                  </a:cubicBezTo>
                  <a:cubicBezTo>
                    <a:pt x="18927" y="5250"/>
                    <a:pt x="14492" y="2714"/>
                    <a:pt x="10078" y="156"/>
                  </a:cubicBezTo>
                  <a:cubicBezTo>
                    <a:pt x="9907" y="51"/>
                    <a:pt x="9761" y="0"/>
                    <a:pt x="961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sp>
          <p:nvSpPr>
            <p:cNvPr id="80" name="Google Shape;80;p24"/>
            <p:cNvSpPr/>
            <p:nvPr/>
          </p:nvSpPr>
          <p:spPr>
            <a:xfrm>
              <a:off x="4386650" y="2493675"/>
              <a:ext cx="286900" cy="494150"/>
            </a:xfrm>
            <a:custGeom>
              <a:avLst/>
              <a:gdLst/>
              <a:ahLst/>
              <a:cxnLst/>
              <a:rect l="l" t="t" r="r" b="b"/>
              <a:pathLst>
                <a:path w="11476" h="19766" extrusionOk="0">
                  <a:moveTo>
                    <a:pt x="45" y="0"/>
                  </a:moveTo>
                  <a:cubicBezTo>
                    <a:pt x="34" y="212"/>
                    <a:pt x="12" y="302"/>
                    <a:pt x="12" y="402"/>
                  </a:cubicBezTo>
                  <a:cubicBezTo>
                    <a:pt x="12" y="4525"/>
                    <a:pt x="23" y="8648"/>
                    <a:pt x="1" y="12771"/>
                  </a:cubicBezTo>
                  <a:cubicBezTo>
                    <a:pt x="1" y="13151"/>
                    <a:pt x="191" y="13307"/>
                    <a:pt x="481" y="13475"/>
                  </a:cubicBezTo>
                  <a:cubicBezTo>
                    <a:pt x="3978" y="15486"/>
                    <a:pt x="7475" y="17508"/>
                    <a:pt x="10984" y="19531"/>
                  </a:cubicBezTo>
                  <a:cubicBezTo>
                    <a:pt x="11118" y="19609"/>
                    <a:pt x="11274" y="19676"/>
                    <a:pt x="11464" y="19765"/>
                  </a:cubicBezTo>
                  <a:cubicBezTo>
                    <a:pt x="11464" y="15430"/>
                    <a:pt x="11475" y="11173"/>
                    <a:pt x="11453" y="6916"/>
                  </a:cubicBezTo>
                  <a:cubicBezTo>
                    <a:pt x="11442" y="6715"/>
                    <a:pt x="11207" y="6458"/>
                    <a:pt x="11017" y="6346"/>
                  </a:cubicBezTo>
                  <a:cubicBezTo>
                    <a:pt x="8716" y="4994"/>
                    <a:pt x="6403" y="3665"/>
                    <a:pt x="4090" y="2335"/>
                  </a:cubicBezTo>
                  <a:cubicBezTo>
                    <a:pt x="2772" y="1576"/>
                    <a:pt x="1442" y="805"/>
                    <a:pt x="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sp>
          <p:nvSpPr>
            <p:cNvPr id="81" name="Google Shape;81;p24"/>
            <p:cNvSpPr/>
            <p:nvPr/>
          </p:nvSpPr>
          <p:spPr>
            <a:xfrm>
              <a:off x="4754800" y="2493675"/>
              <a:ext cx="292200" cy="494975"/>
            </a:xfrm>
            <a:custGeom>
              <a:avLst/>
              <a:gdLst/>
              <a:ahLst/>
              <a:cxnLst/>
              <a:rect l="l" t="t" r="r" b="b"/>
              <a:pathLst>
                <a:path w="11688" h="19799" extrusionOk="0">
                  <a:moveTo>
                    <a:pt x="11677" y="0"/>
                  </a:moveTo>
                  <a:cubicBezTo>
                    <a:pt x="11408" y="157"/>
                    <a:pt x="11241" y="246"/>
                    <a:pt x="11073" y="335"/>
                  </a:cubicBezTo>
                  <a:cubicBezTo>
                    <a:pt x="8146" y="2034"/>
                    <a:pt x="5207" y="3721"/>
                    <a:pt x="2280" y="5408"/>
                  </a:cubicBezTo>
                  <a:cubicBezTo>
                    <a:pt x="1610" y="5799"/>
                    <a:pt x="682" y="6045"/>
                    <a:pt x="347" y="6626"/>
                  </a:cubicBezTo>
                  <a:cubicBezTo>
                    <a:pt x="1" y="7229"/>
                    <a:pt x="235" y="8168"/>
                    <a:pt x="235" y="8961"/>
                  </a:cubicBezTo>
                  <a:cubicBezTo>
                    <a:pt x="224" y="12536"/>
                    <a:pt x="224" y="16123"/>
                    <a:pt x="224" y="19799"/>
                  </a:cubicBezTo>
                  <a:cubicBezTo>
                    <a:pt x="470" y="19665"/>
                    <a:pt x="615" y="19586"/>
                    <a:pt x="761" y="19508"/>
                  </a:cubicBezTo>
                  <a:cubicBezTo>
                    <a:pt x="4235" y="17508"/>
                    <a:pt x="7699" y="15497"/>
                    <a:pt x="11174" y="13508"/>
                  </a:cubicBezTo>
                  <a:cubicBezTo>
                    <a:pt x="11565" y="13285"/>
                    <a:pt x="11688" y="13039"/>
                    <a:pt x="11688" y="12603"/>
                  </a:cubicBezTo>
                  <a:cubicBezTo>
                    <a:pt x="11677" y="8626"/>
                    <a:pt x="11677" y="4659"/>
                    <a:pt x="11677" y="693"/>
                  </a:cubicBezTo>
                  <a:lnTo>
                    <a:pt x="1167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sp>
          <p:nvSpPr>
            <p:cNvPr id="82" name="Google Shape;82;p24"/>
            <p:cNvSpPr/>
            <p:nvPr/>
          </p:nvSpPr>
          <p:spPr>
            <a:xfrm>
              <a:off x="4431900" y="2255475"/>
              <a:ext cx="571250" cy="323725"/>
            </a:xfrm>
            <a:custGeom>
              <a:avLst/>
              <a:gdLst/>
              <a:ahLst/>
              <a:cxnLst/>
              <a:rect l="l" t="t" r="r" b="b"/>
              <a:pathLst>
                <a:path w="22850" h="12949" extrusionOk="0">
                  <a:moveTo>
                    <a:pt x="11459" y="0"/>
                  </a:moveTo>
                  <a:cubicBezTo>
                    <a:pt x="11317" y="0"/>
                    <a:pt x="11148" y="50"/>
                    <a:pt x="11029" y="109"/>
                  </a:cubicBezTo>
                  <a:cubicBezTo>
                    <a:pt x="9788" y="813"/>
                    <a:pt x="8548" y="1528"/>
                    <a:pt x="7308" y="2243"/>
                  </a:cubicBezTo>
                  <a:cubicBezTo>
                    <a:pt x="4883" y="3651"/>
                    <a:pt x="2459" y="5048"/>
                    <a:pt x="1" y="6467"/>
                  </a:cubicBezTo>
                  <a:cubicBezTo>
                    <a:pt x="124" y="6567"/>
                    <a:pt x="202" y="6634"/>
                    <a:pt x="302" y="6690"/>
                  </a:cubicBezTo>
                  <a:cubicBezTo>
                    <a:pt x="3889" y="8768"/>
                    <a:pt x="7464" y="10835"/>
                    <a:pt x="11051" y="12880"/>
                  </a:cubicBezTo>
                  <a:cubicBezTo>
                    <a:pt x="11137" y="12928"/>
                    <a:pt x="11253" y="12949"/>
                    <a:pt x="11374" y="12949"/>
                  </a:cubicBezTo>
                  <a:cubicBezTo>
                    <a:pt x="11536" y="12949"/>
                    <a:pt x="11706" y="12911"/>
                    <a:pt x="11822" y="12847"/>
                  </a:cubicBezTo>
                  <a:cubicBezTo>
                    <a:pt x="15095" y="10981"/>
                    <a:pt x="18358" y="9092"/>
                    <a:pt x="21621" y="7204"/>
                  </a:cubicBezTo>
                  <a:cubicBezTo>
                    <a:pt x="22012" y="6981"/>
                    <a:pt x="22391" y="6757"/>
                    <a:pt x="22850" y="6489"/>
                  </a:cubicBezTo>
                  <a:cubicBezTo>
                    <a:pt x="19051" y="4299"/>
                    <a:pt x="15352" y="2154"/>
                    <a:pt x="11643" y="42"/>
                  </a:cubicBezTo>
                  <a:cubicBezTo>
                    <a:pt x="11595" y="12"/>
                    <a:pt x="11530" y="0"/>
                    <a:pt x="114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grpSp>
      <p:sp>
        <p:nvSpPr>
          <p:cNvPr id="83" name="Google Shape;83;p24"/>
          <p:cNvSpPr txBox="1">
            <a:spLocks noGrp="1"/>
          </p:cNvSpPr>
          <p:nvPr>
            <p:ph type="body" idx="1"/>
          </p:nvPr>
        </p:nvSpPr>
        <p:spPr>
          <a:xfrm>
            <a:off x="3777600" y="955744"/>
            <a:ext cx="2745600" cy="1041200"/>
          </a:xfrm>
          <a:prstGeom prst="rect">
            <a:avLst/>
          </a:prstGeom>
          <a:noFill/>
          <a:ln>
            <a:noFill/>
          </a:ln>
        </p:spPr>
        <p:txBody>
          <a:bodyPr spcFirstLastPara="1" wrap="square" lIns="91425" tIns="91425" rIns="91425" bIns="91425" anchor="t" anchorCtr="0">
            <a:normAutofit/>
          </a:bodyPr>
          <a:lstStyle>
            <a:lvl1pPr marL="457200" lvl="0" indent="-304800" algn="l">
              <a:spcBef>
                <a:spcPts val="0"/>
              </a:spcBef>
              <a:spcAft>
                <a:spcPts val="0"/>
              </a:spcAft>
              <a:buSzPts val="1200"/>
              <a:buChar char="●"/>
              <a:defRPr sz="1600"/>
            </a:lvl1pPr>
            <a:lvl2pPr marL="914400" lvl="1" indent="-304800" algn="l">
              <a:spcBef>
                <a:spcPts val="0"/>
              </a:spcBef>
              <a:spcAft>
                <a:spcPts val="0"/>
              </a:spcAft>
              <a:buSzPts val="1200"/>
              <a:buChar char="○"/>
              <a:defRPr sz="1600"/>
            </a:lvl2pPr>
            <a:lvl3pPr marL="1371600" lvl="2" indent="-304800" algn="l">
              <a:spcBef>
                <a:spcPts val="0"/>
              </a:spcBef>
              <a:spcAft>
                <a:spcPts val="0"/>
              </a:spcAft>
              <a:buSzPts val="1200"/>
              <a:buChar char="■"/>
              <a:defRPr sz="1600"/>
            </a:lvl3pPr>
            <a:lvl4pPr marL="1828800" lvl="3" indent="-304800" algn="l">
              <a:spcBef>
                <a:spcPts val="0"/>
              </a:spcBef>
              <a:spcAft>
                <a:spcPts val="0"/>
              </a:spcAft>
              <a:buSzPts val="1200"/>
              <a:buChar char="●"/>
              <a:defRPr sz="1600"/>
            </a:lvl4pPr>
            <a:lvl5pPr marL="2286000" lvl="4" indent="-304800" algn="l">
              <a:spcBef>
                <a:spcPts val="0"/>
              </a:spcBef>
              <a:spcAft>
                <a:spcPts val="0"/>
              </a:spcAft>
              <a:buSzPts val="1200"/>
              <a:buChar char="○"/>
              <a:defRPr sz="1600"/>
            </a:lvl5pPr>
            <a:lvl6pPr marL="2743200" lvl="5" indent="-304800" algn="l">
              <a:spcBef>
                <a:spcPts val="0"/>
              </a:spcBef>
              <a:spcAft>
                <a:spcPts val="0"/>
              </a:spcAft>
              <a:buSzPts val="1200"/>
              <a:buChar char="■"/>
              <a:defRPr sz="1600"/>
            </a:lvl6pPr>
            <a:lvl7pPr marL="3200400" lvl="6" indent="-304800" algn="l">
              <a:spcBef>
                <a:spcPts val="0"/>
              </a:spcBef>
              <a:spcAft>
                <a:spcPts val="0"/>
              </a:spcAft>
              <a:buSzPts val="1200"/>
              <a:buChar char="●"/>
              <a:defRPr sz="1600"/>
            </a:lvl7pPr>
            <a:lvl8pPr marL="3657600" lvl="7" indent="-304800" algn="l">
              <a:spcBef>
                <a:spcPts val="0"/>
              </a:spcBef>
              <a:spcAft>
                <a:spcPts val="0"/>
              </a:spcAft>
              <a:buSzPts val="1200"/>
              <a:buChar char="○"/>
              <a:defRPr sz="1600"/>
            </a:lvl8pPr>
            <a:lvl9pPr marL="4114800" lvl="8" indent="-304800" algn="l">
              <a:spcBef>
                <a:spcPts val="0"/>
              </a:spcBef>
              <a:spcAft>
                <a:spcPts val="0"/>
              </a:spcAft>
              <a:buSzPts val="1200"/>
              <a:buChar char="■"/>
              <a:defRPr sz="1600"/>
            </a:lvl9pPr>
          </a:lstStyle>
          <a:p>
            <a:endParaRPr/>
          </a:p>
        </p:txBody>
      </p:sp>
      <p:sp>
        <p:nvSpPr>
          <p:cNvPr id="84" name="Google Shape;84;p24"/>
          <p:cNvSpPr txBox="1">
            <a:spLocks noGrp="1"/>
          </p:cNvSpPr>
          <p:nvPr>
            <p:ph type="subTitle" idx="2"/>
          </p:nvPr>
        </p:nvSpPr>
        <p:spPr>
          <a:xfrm>
            <a:off x="3777600" y="676800"/>
            <a:ext cx="2745600" cy="38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1"/>
              </a:buClr>
              <a:buSzPts val="1400"/>
              <a:buFont typeface="DM Sans SemiBold"/>
              <a:buNone/>
              <a:defRPr sz="1867">
                <a:solidFill>
                  <a:schemeClr val="dk1"/>
                </a:solidFill>
                <a:latin typeface="DM Sans SemiBold"/>
                <a:ea typeface="DM Sans SemiBold"/>
                <a:cs typeface="DM Sans SemiBold"/>
                <a:sym typeface="DM Sans SemiBold"/>
              </a:defRPr>
            </a:lvl1pPr>
            <a:lvl2pPr lvl="1"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2pPr>
            <a:lvl3pPr lvl="2"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3pPr>
            <a:lvl4pPr lvl="3"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4pPr>
            <a:lvl5pPr lvl="4"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5pPr>
            <a:lvl6pPr lvl="5"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6pPr>
            <a:lvl7pPr lvl="6"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7pPr>
            <a:lvl8pPr lvl="7"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8pPr>
            <a:lvl9pPr lvl="8"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9pPr>
          </a:lstStyle>
          <a:p>
            <a:endParaRPr/>
          </a:p>
        </p:txBody>
      </p:sp>
      <p:sp>
        <p:nvSpPr>
          <p:cNvPr id="85" name="Google Shape;85;p24"/>
          <p:cNvSpPr txBox="1">
            <a:spLocks noGrp="1"/>
          </p:cNvSpPr>
          <p:nvPr>
            <p:ph type="body" idx="3"/>
          </p:nvPr>
        </p:nvSpPr>
        <p:spPr>
          <a:xfrm>
            <a:off x="3777600" y="3048544"/>
            <a:ext cx="2745600" cy="1041200"/>
          </a:xfrm>
          <a:prstGeom prst="rect">
            <a:avLst/>
          </a:prstGeom>
          <a:noFill/>
          <a:ln>
            <a:noFill/>
          </a:ln>
        </p:spPr>
        <p:txBody>
          <a:bodyPr spcFirstLastPara="1" wrap="square" lIns="91425" tIns="91425" rIns="91425" bIns="91425" anchor="t" anchorCtr="0">
            <a:normAutofit/>
          </a:bodyPr>
          <a:lstStyle>
            <a:lvl1pPr marL="457200" lvl="0" indent="-304800" algn="l">
              <a:spcBef>
                <a:spcPts val="0"/>
              </a:spcBef>
              <a:spcAft>
                <a:spcPts val="0"/>
              </a:spcAft>
              <a:buSzPts val="1200"/>
              <a:buChar char="●"/>
              <a:defRPr sz="1600"/>
            </a:lvl1pPr>
            <a:lvl2pPr marL="914400" lvl="1" indent="-304800" algn="l">
              <a:spcBef>
                <a:spcPts val="0"/>
              </a:spcBef>
              <a:spcAft>
                <a:spcPts val="0"/>
              </a:spcAft>
              <a:buSzPts val="1200"/>
              <a:buChar char="○"/>
              <a:defRPr sz="1600"/>
            </a:lvl2pPr>
            <a:lvl3pPr marL="1371600" lvl="2" indent="-304800" algn="l">
              <a:spcBef>
                <a:spcPts val="0"/>
              </a:spcBef>
              <a:spcAft>
                <a:spcPts val="0"/>
              </a:spcAft>
              <a:buSzPts val="1200"/>
              <a:buChar char="■"/>
              <a:defRPr sz="1600"/>
            </a:lvl3pPr>
            <a:lvl4pPr marL="1828800" lvl="3" indent="-304800" algn="l">
              <a:spcBef>
                <a:spcPts val="0"/>
              </a:spcBef>
              <a:spcAft>
                <a:spcPts val="0"/>
              </a:spcAft>
              <a:buSzPts val="1200"/>
              <a:buChar char="●"/>
              <a:defRPr sz="1600"/>
            </a:lvl4pPr>
            <a:lvl5pPr marL="2286000" lvl="4" indent="-304800" algn="l">
              <a:spcBef>
                <a:spcPts val="0"/>
              </a:spcBef>
              <a:spcAft>
                <a:spcPts val="0"/>
              </a:spcAft>
              <a:buSzPts val="1200"/>
              <a:buChar char="○"/>
              <a:defRPr sz="1600"/>
            </a:lvl5pPr>
            <a:lvl6pPr marL="2743200" lvl="5" indent="-304800" algn="l">
              <a:spcBef>
                <a:spcPts val="0"/>
              </a:spcBef>
              <a:spcAft>
                <a:spcPts val="0"/>
              </a:spcAft>
              <a:buSzPts val="1200"/>
              <a:buChar char="■"/>
              <a:defRPr sz="1600"/>
            </a:lvl6pPr>
            <a:lvl7pPr marL="3200400" lvl="6" indent="-304800" algn="l">
              <a:spcBef>
                <a:spcPts val="0"/>
              </a:spcBef>
              <a:spcAft>
                <a:spcPts val="0"/>
              </a:spcAft>
              <a:buSzPts val="1200"/>
              <a:buChar char="●"/>
              <a:defRPr sz="1600"/>
            </a:lvl7pPr>
            <a:lvl8pPr marL="3657600" lvl="7" indent="-304800" algn="l">
              <a:spcBef>
                <a:spcPts val="0"/>
              </a:spcBef>
              <a:spcAft>
                <a:spcPts val="0"/>
              </a:spcAft>
              <a:buSzPts val="1200"/>
              <a:buChar char="○"/>
              <a:defRPr sz="1600"/>
            </a:lvl8pPr>
            <a:lvl9pPr marL="4114800" lvl="8" indent="-304800" algn="l">
              <a:spcBef>
                <a:spcPts val="0"/>
              </a:spcBef>
              <a:spcAft>
                <a:spcPts val="0"/>
              </a:spcAft>
              <a:buSzPts val="1200"/>
              <a:buChar char="■"/>
              <a:defRPr sz="1600"/>
            </a:lvl9pPr>
          </a:lstStyle>
          <a:p>
            <a:endParaRPr/>
          </a:p>
        </p:txBody>
      </p:sp>
      <p:sp>
        <p:nvSpPr>
          <p:cNvPr id="86" name="Google Shape;86;p24"/>
          <p:cNvSpPr txBox="1">
            <a:spLocks noGrp="1"/>
          </p:cNvSpPr>
          <p:nvPr>
            <p:ph type="subTitle" idx="4"/>
          </p:nvPr>
        </p:nvSpPr>
        <p:spPr>
          <a:xfrm>
            <a:off x="3777600" y="2769600"/>
            <a:ext cx="2745600" cy="38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1"/>
              </a:buClr>
              <a:buSzPts val="1400"/>
              <a:buFont typeface="DM Sans SemiBold"/>
              <a:buNone/>
              <a:defRPr sz="1867">
                <a:solidFill>
                  <a:schemeClr val="dk1"/>
                </a:solidFill>
                <a:latin typeface="DM Sans SemiBold"/>
                <a:ea typeface="DM Sans SemiBold"/>
                <a:cs typeface="DM Sans SemiBold"/>
                <a:sym typeface="DM Sans SemiBold"/>
              </a:defRPr>
            </a:lvl1pPr>
            <a:lvl2pPr lvl="1"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2pPr>
            <a:lvl3pPr lvl="2"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3pPr>
            <a:lvl4pPr lvl="3"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4pPr>
            <a:lvl5pPr lvl="4"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5pPr>
            <a:lvl6pPr lvl="5"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6pPr>
            <a:lvl7pPr lvl="6"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7pPr>
            <a:lvl8pPr lvl="7"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8pPr>
            <a:lvl9pPr lvl="8"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9pPr>
          </a:lstStyle>
          <a:p>
            <a:endParaRPr/>
          </a:p>
        </p:txBody>
      </p:sp>
      <p:sp>
        <p:nvSpPr>
          <p:cNvPr id="87" name="Google Shape;87;p24"/>
          <p:cNvSpPr txBox="1">
            <a:spLocks noGrp="1"/>
          </p:cNvSpPr>
          <p:nvPr>
            <p:ph type="body" idx="5"/>
          </p:nvPr>
        </p:nvSpPr>
        <p:spPr>
          <a:xfrm>
            <a:off x="3777600" y="5141344"/>
            <a:ext cx="2745600" cy="1041200"/>
          </a:xfrm>
          <a:prstGeom prst="rect">
            <a:avLst/>
          </a:prstGeom>
          <a:noFill/>
          <a:ln>
            <a:noFill/>
          </a:ln>
        </p:spPr>
        <p:txBody>
          <a:bodyPr spcFirstLastPara="1" wrap="square" lIns="91425" tIns="91425" rIns="91425" bIns="91425" anchor="t" anchorCtr="0">
            <a:normAutofit/>
          </a:bodyPr>
          <a:lstStyle>
            <a:lvl1pPr marL="457200" lvl="0" indent="-304800" algn="l">
              <a:spcBef>
                <a:spcPts val="0"/>
              </a:spcBef>
              <a:spcAft>
                <a:spcPts val="0"/>
              </a:spcAft>
              <a:buSzPts val="1200"/>
              <a:buChar char="●"/>
              <a:defRPr sz="1600"/>
            </a:lvl1pPr>
            <a:lvl2pPr marL="914400" lvl="1" indent="-304800" algn="l">
              <a:spcBef>
                <a:spcPts val="0"/>
              </a:spcBef>
              <a:spcAft>
                <a:spcPts val="0"/>
              </a:spcAft>
              <a:buSzPts val="1200"/>
              <a:buChar char="○"/>
              <a:defRPr sz="1600"/>
            </a:lvl2pPr>
            <a:lvl3pPr marL="1371600" lvl="2" indent="-304800" algn="l">
              <a:spcBef>
                <a:spcPts val="0"/>
              </a:spcBef>
              <a:spcAft>
                <a:spcPts val="0"/>
              </a:spcAft>
              <a:buSzPts val="1200"/>
              <a:buChar char="■"/>
              <a:defRPr sz="1600"/>
            </a:lvl3pPr>
            <a:lvl4pPr marL="1828800" lvl="3" indent="-304800" algn="l">
              <a:spcBef>
                <a:spcPts val="0"/>
              </a:spcBef>
              <a:spcAft>
                <a:spcPts val="0"/>
              </a:spcAft>
              <a:buSzPts val="1200"/>
              <a:buChar char="●"/>
              <a:defRPr sz="1600"/>
            </a:lvl4pPr>
            <a:lvl5pPr marL="2286000" lvl="4" indent="-304800" algn="l">
              <a:spcBef>
                <a:spcPts val="0"/>
              </a:spcBef>
              <a:spcAft>
                <a:spcPts val="0"/>
              </a:spcAft>
              <a:buSzPts val="1200"/>
              <a:buChar char="○"/>
              <a:defRPr sz="1600"/>
            </a:lvl5pPr>
            <a:lvl6pPr marL="2743200" lvl="5" indent="-304800" algn="l">
              <a:spcBef>
                <a:spcPts val="0"/>
              </a:spcBef>
              <a:spcAft>
                <a:spcPts val="0"/>
              </a:spcAft>
              <a:buSzPts val="1200"/>
              <a:buChar char="■"/>
              <a:defRPr sz="1600"/>
            </a:lvl6pPr>
            <a:lvl7pPr marL="3200400" lvl="6" indent="-304800" algn="l">
              <a:spcBef>
                <a:spcPts val="0"/>
              </a:spcBef>
              <a:spcAft>
                <a:spcPts val="0"/>
              </a:spcAft>
              <a:buSzPts val="1200"/>
              <a:buChar char="●"/>
              <a:defRPr sz="1600"/>
            </a:lvl7pPr>
            <a:lvl8pPr marL="3657600" lvl="7" indent="-304800" algn="l">
              <a:spcBef>
                <a:spcPts val="0"/>
              </a:spcBef>
              <a:spcAft>
                <a:spcPts val="0"/>
              </a:spcAft>
              <a:buSzPts val="1200"/>
              <a:buChar char="○"/>
              <a:defRPr sz="1600"/>
            </a:lvl8pPr>
            <a:lvl9pPr marL="4114800" lvl="8" indent="-304800" algn="l">
              <a:spcBef>
                <a:spcPts val="0"/>
              </a:spcBef>
              <a:spcAft>
                <a:spcPts val="0"/>
              </a:spcAft>
              <a:buSzPts val="1200"/>
              <a:buChar char="■"/>
              <a:defRPr sz="1600"/>
            </a:lvl9pPr>
          </a:lstStyle>
          <a:p>
            <a:endParaRPr/>
          </a:p>
        </p:txBody>
      </p:sp>
      <p:sp>
        <p:nvSpPr>
          <p:cNvPr id="88" name="Google Shape;88;p24"/>
          <p:cNvSpPr txBox="1">
            <a:spLocks noGrp="1"/>
          </p:cNvSpPr>
          <p:nvPr>
            <p:ph type="subTitle" idx="6"/>
          </p:nvPr>
        </p:nvSpPr>
        <p:spPr>
          <a:xfrm>
            <a:off x="3777600" y="4862400"/>
            <a:ext cx="2745600" cy="38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1"/>
              </a:buClr>
              <a:buSzPts val="1400"/>
              <a:buFont typeface="DM Sans SemiBold"/>
              <a:buNone/>
              <a:defRPr sz="1867">
                <a:solidFill>
                  <a:schemeClr val="dk1"/>
                </a:solidFill>
                <a:latin typeface="DM Sans SemiBold"/>
                <a:ea typeface="DM Sans SemiBold"/>
                <a:cs typeface="DM Sans SemiBold"/>
                <a:sym typeface="DM Sans SemiBold"/>
              </a:defRPr>
            </a:lvl1pPr>
            <a:lvl2pPr lvl="1"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2pPr>
            <a:lvl3pPr lvl="2"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3pPr>
            <a:lvl4pPr lvl="3"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4pPr>
            <a:lvl5pPr lvl="4"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5pPr>
            <a:lvl6pPr lvl="5"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6pPr>
            <a:lvl7pPr lvl="6"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7pPr>
            <a:lvl8pPr lvl="7"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8pPr>
            <a:lvl9pPr lvl="8"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9pPr>
          </a:lstStyle>
          <a:p>
            <a:endParaRPr/>
          </a:p>
        </p:txBody>
      </p:sp>
      <p:sp>
        <p:nvSpPr>
          <p:cNvPr id="89" name="Google Shape;89;p24"/>
          <p:cNvSpPr txBox="1">
            <a:spLocks noGrp="1"/>
          </p:cNvSpPr>
          <p:nvPr>
            <p:ph type="title"/>
          </p:nvPr>
        </p:nvSpPr>
        <p:spPr>
          <a:xfrm>
            <a:off x="7267200" y="2054400"/>
            <a:ext cx="3532800" cy="12240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chemeClr val="accent1"/>
              </a:buClr>
              <a:buSzPts val="2800"/>
              <a:buFont typeface="Trebuchet MS"/>
              <a:buNone/>
              <a:defRPr/>
            </a:lvl1pPr>
            <a:lvl2pPr lvl="1" algn="l">
              <a:spcBef>
                <a:spcPts val="0"/>
              </a:spcBef>
              <a:spcAft>
                <a:spcPts val="0"/>
              </a:spcAft>
              <a:buClr>
                <a:schemeClr val="dk2"/>
              </a:buClr>
              <a:buSzPts val="2800"/>
              <a:buNone/>
              <a:defRPr/>
            </a:lvl2pPr>
            <a:lvl3pPr lvl="2" algn="l">
              <a:spcBef>
                <a:spcPts val="0"/>
              </a:spcBef>
              <a:spcAft>
                <a:spcPts val="0"/>
              </a:spcAft>
              <a:buClr>
                <a:schemeClr val="dk2"/>
              </a:buClr>
              <a:buSzPts val="2800"/>
              <a:buNone/>
              <a:defRPr/>
            </a:lvl3pPr>
            <a:lvl4pPr lvl="3" algn="l">
              <a:spcBef>
                <a:spcPts val="0"/>
              </a:spcBef>
              <a:spcAft>
                <a:spcPts val="0"/>
              </a:spcAft>
              <a:buClr>
                <a:schemeClr val="dk2"/>
              </a:buClr>
              <a:buSzPts val="2800"/>
              <a:buNone/>
              <a:defRPr/>
            </a:lvl4pPr>
            <a:lvl5pPr lvl="4" algn="l">
              <a:spcBef>
                <a:spcPts val="0"/>
              </a:spcBef>
              <a:spcAft>
                <a:spcPts val="0"/>
              </a:spcAft>
              <a:buClr>
                <a:schemeClr val="dk2"/>
              </a:buClr>
              <a:buSzPts val="2800"/>
              <a:buNone/>
              <a:defRPr/>
            </a:lvl5pPr>
            <a:lvl6pPr lvl="5" algn="l">
              <a:spcBef>
                <a:spcPts val="0"/>
              </a:spcBef>
              <a:spcAft>
                <a:spcPts val="0"/>
              </a:spcAft>
              <a:buClr>
                <a:schemeClr val="dk2"/>
              </a:buClr>
              <a:buSzPts val="2800"/>
              <a:buNone/>
              <a:defRPr/>
            </a:lvl6pPr>
            <a:lvl7pPr lvl="6" algn="l">
              <a:spcBef>
                <a:spcPts val="0"/>
              </a:spcBef>
              <a:spcAft>
                <a:spcPts val="0"/>
              </a:spcAft>
              <a:buClr>
                <a:schemeClr val="dk2"/>
              </a:buClr>
              <a:buSzPts val="2800"/>
              <a:buNone/>
              <a:defRPr/>
            </a:lvl7pPr>
            <a:lvl8pPr lvl="7" algn="l">
              <a:spcBef>
                <a:spcPts val="0"/>
              </a:spcBef>
              <a:spcAft>
                <a:spcPts val="0"/>
              </a:spcAft>
              <a:buClr>
                <a:schemeClr val="dk2"/>
              </a:buClr>
              <a:buSzPts val="2800"/>
              <a:buNone/>
              <a:defRPr/>
            </a:lvl8pPr>
            <a:lvl9pPr lvl="8" algn="l">
              <a:spcBef>
                <a:spcPts val="0"/>
              </a:spcBef>
              <a:spcAft>
                <a:spcPts val="0"/>
              </a:spcAft>
              <a:buClr>
                <a:schemeClr val="dk2"/>
              </a:buClr>
              <a:buSzPts val="2800"/>
              <a:buNone/>
              <a:defRPr/>
            </a:lvl9pPr>
          </a:lstStyle>
          <a:p>
            <a:endParaRPr/>
          </a:p>
        </p:txBody>
      </p:sp>
      <p:sp>
        <p:nvSpPr>
          <p:cNvPr id="90" name="Google Shape;90;p24"/>
          <p:cNvSpPr txBox="1">
            <a:spLocks noGrp="1"/>
          </p:cNvSpPr>
          <p:nvPr>
            <p:ph type="body" idx="7"/>
          </p:nvPr>
        </p:nvSpPr>
        <p:spPr>
          <a:xfrm>
            <a:off x="7267200" y="3772800"/>
            <a:ext cx="3532800" cy="1003200"/>
          </a:xfrm>
          <a:prstGeom prst="rect">
            <a:avLst/>
          </a:prstGeom>
          <a:noFill/>
          <a:ln>
            <a:noFill/>
          </a:ln>
        </p:spPr>
        <p:txBody>
          <a:bodyPr spcFirstLastPara="1" wrap="square" lIns="91425" tIns="91425" rIns="91425" bIns="91425" anchor="t" anchorCtr="0">
            <a:normAutofit/>
          </a:bodyPr>
          <a:lstStyle>
            <a:lvl1pPr marL="457200" lvl="0" indent="-304800" algn="l">
              <a:spcBef>
                <a:spcPts val="0"/>
              </a:spcBef>
              <a:spcAft>
                <a:spcPts val="0"/>
              </a:spcAft>
              <a:buSzPts val="1200"/>
              <a:buChar char="●"/>
              <a:defRPr sz="1600"/>
            </a:lvl1pPr>
            <a:lvl2pPr marL="914400" lvl="1" indent="-304800" algn="l">
              <a:spcBef>
                <a:spcPts val="0"/>
              </a:spcBef>
              <a:spcAft>
                <a:spcPts val="0"/>
              </a:spcAft>
              <a:buSzPts val="1200"/>
              <a:buChar char="○"/>
              <a:defRPr sz="1600"/>
            </a:lvl2pPr>
            <a:lvl3pPr marL="1371600" lvl="2" indent="-304800" algn="l">
              <a:spcBef>
                <a:spcPts val="0"/>
              </a:spcBef>
              <a:spcAft>
                <a:spcPts val="0"/>
              </a:spcAft>
              <a:buSzPts val="1200"/>
              <a:buChar char="■"/>
              <a:defRPr sz="1600"/>
            </a:lvl3pPr>
            <a:lvl4pPr marL="1828800" lvl="3" indent="-304800" algn="l">
              <a:spcBef>
                <a:spcPts val="0"/>
              </a:spcBef>
              <a:spcAft>
                <a:spcPts val="0"/>
              </a:spcAft>
              <a:buSzPts val="1200"/>
              <a:buChar char="●"/>
              <a:defRPr sz="1600"/>
            </a:lvl4pPr>
            <a:lvl5pPr marL="2286000" lvl="4" indent="-304800" algn="l">
              <a:spcBef>
                <a:spcPts val="0"/>
              </a:spcBef>
              <a:spcAft>
                <a:spcPts val="0"/>
              </a:spcAft>
              <a:buSzPts val="1200"/>
              <a:buChar char="○"/>
              <a:defRPr sz="1600"/>
            </a:lvl5pPr>
            <a:lvl6pPr marL="2743200" lvl="5" indent="-304800" algn="l">
              <a:spcBef>
                <a:spcPts val="0"/>
              </a:spcBef>
              <a:spcAft>
                <a:spcPts val="0"/>
              </a:spcAft>
              <a:buSzPts val="1200"/>
              <a:buChar char="■"/>
              <a:defRPr sz="1600"/>
            </a:lvl6pPr>
            <a:lvl7pPr marL="3200400" lvl="6" indent="-304800" algn="l">
              <a:spcBef>
                <a:spcPts val="0"/>
              </a:spcBef>
              <a:spcAft>
                <a:spcPts val="0"/>
              </a:spcAft>
              <a:buSzPts val="1200"/>
              <a:buChar char="●"/>
              <a:defRPr sz="1600"/>
            </a:lvl7pPr>
            <a:lvl8pPr marL="3657600" lvl="7" indent="-304800" algn="l">
              <a:spcBef>
                <a:spcPts val="0"/>
              </a:spcBef>
              <a:spcAft>
                <a:spcPts val="0"/>
              </a:spcAft>
              <a:buSzPts val="1200"/>
              <a:buChar char="○"/>
              <a:defRPr sz="1600"/>
            </a:lvl8pPr>
            <a:lvl9pPr marL="4114800" lvl="8" indent="-304800" algn="l">
              <a:spcBef>
                <a:spcPts val="0"/>
              </a:spcBef>
              <a:spcAft>
                <a:spcPts val="0"/>
              </a:spcAft>
              <a:buSzPts val="1200"/>
              <a:buChar char="■"/>
              <a:defRPr sz="1600"/>
            </a:lvl9pPr>
          </a:lstStyle>
          <a:p>
            <a:endParaRPr/>
          </a:p>
        </p:txBody>
      </p:sp>
      <p:sp>
        <p:nvSpPr>
          <p:cNvPr id="91" name="Google Shape;91;p24"/>
          <p:cNvSpPr txBox="1">
            <a:spLocks noGrp="1"/>
          </p:cNvSpPr>
          <p:nvPr>
            <p:ph type="subTitle" idx="8"/>
          </p:nvPr>
        </p:nvSpPr>
        <p:spPr>
          <a:xfrm>
            <a:off x="7267200" y="3504000"/>
            <a:ext cx="3532800" cy="369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1"/>
              </a:buClr>
              <a:buSzPts val="1400"/>
              <a:buFont typeface="DM Sans SemiBold"/>
              <a:buNone/>
              <a:defRPr sz="1867">
                <a:solidFill>
                  <a:schemeClr val="dk1"/>
                </a:solidFill>
                <a:latin typeface="DM Sans SemiBold"/>
                <a:ea typeface="DM Sans SemiBold"/>
                <a:cs typeface="DM Sans SemiBold"/>
                <a:sym typeface="DM Sans SemiBold"/>
              </a:defRPr>
            </a:lvl1pPr>
            <a:lvl2pPr lvl="1"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2pPr>
            <a:lvl3pPr lvl="2"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3pPr>
            <a:lvl4pPr lvl="3"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4pPr>
            <a:lvl5pPr lvl="4"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5pPr>
            <a:lvl6pPr lvl="5"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6pPr>
            <a:lvl7pPr lvl="6"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7pPr>
            <a:lvl8pPr lvl="7"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8pPr>
            <a:lvl9pPr lvl="8" algn="l">
              <a:lnSpc>
                <a:spcPct val="100000"/>
              </a:lnSpc>
              <a:spcBef>
                <a:spcPts val="0"/>
              </a:spcBef>
              <a:spcAft>
                <a:spcPts val="0"/>
              </a:spcAft>
              <a:buClr>
                <a:schemeClr val="dk1"/>
              </a:buClr>
              <a:buSzPts val="1400"/>
              <a:buFont typeface="DM Sans SemiBold"/>
              <a:buNone/>
              <a:defRPr>
                <a:solidFill>
                  <a:schemeClr val="dk1"/>
                </a:solidFill>
                <a:latin typeface="DM Sans SemiBold"/>
                <a:ea typeface="DM Sans SemiBold"/>
                <a:cs typeface="DM Sans SemiBold"/>
                <a:sym typeface="DM Sans SemiBold"/>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oblem Statement and Solution Slide" type="twoColTx">
  <p:cSld name="TITLE_AND_TWO_COLUMNS">
    <p:spTree>
      <p:nvGrpSpPr>
        <p:cNvPr id="1" name="Shape 92"/>
        <p:cNvGrpSpPr/>
        <p:nvPr/>
      </p:nvGrpSpPr>
      <p:grpSpPr>
        <a:xfrm>
          <a:off x="0" y="0"/>
          <a:ext cx="0" cy="0"/>
          <a:chOff x="0" y="0"/>
          <a:chExt cx="0" cy="0"/>
        </a:xfrm>
      </p:grpSpPr>
      <p:sp>
        <p:nvSpPr>
          <p:cNvPr id="93" name="Google Shape;93;p25"/>
          <p:cNvSpPr/>
          <p:nvPr/>
        </p:nvSpPr>
        <p:spPr>
          <a:xfrm>
            <a:off x="-69000" y="-49200"/>
            <a:ext cx="12330000" cy="4536000"/>
          </a:xfrm>
          <a:prstGeom prst="rect">
            <a:avLst/>
          </a:prstGeom>
          <a:solidFill>
            <a:srgbClr val="FDBF0C">
              <a:alpha val="7058"/>
            </a:srgbClr>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2400"/>
              <a:buFont typeface="Trebuchet MS"/>
              <a:buNone/>
            </a:pPr>
            <a:endParaRPr sz="2400">
              <a:solidFill>
                <a:schemeClr val="dk1"/>
              </a:solidFill>
              <a:latin typeface="Inter"/>
              <a:ea typeface="Inter"/>
              <a:cs typeface="Inter"/>
              <a:sym typeface="Inter"/>
            </a:endParaRPr>
          </a:p>
        </p:txBody>
      </p:sp>
      <p:sp>
        <p:nvSpPr>
          <p:cNvPr id="94" name="Google Shape;94;p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accent1"/>
              </a:buClr>
              <a:buSzPts val="900"/>
              <a:buFont typeface="Trebuchet MS"/>
              <a:buNone/>
              <a:defRPr sz="900">
                <a:solidFill>
                  <a:schemeClr val="accent1"/>
                </a:solidFill>
                <a:latin typeface="Trebuchet MS"/>
                <a:ea typeface="Trebuchet MS"/>
                <a:cs typeface="Trebuchet MS"/>
                <a:sym typeface="Trebuchet MS"/>
              </a:defRPr>
            </a:lvl1pPr>
            <a:lvl2pPr marL="0" lvl="1" indent="0" algn="r">
              <a:buClr>
                <a:schemeClr val="accent1"/>
              </a:buClr>
              <a:buSzPts val="900"/>
              <a:buFont typeface="Trebuchet MS"/>
              <a:buNone/>
              <a:defRPr sz="900">
                <a:solidFill>
                  <a:schemeClr val="accent1"/>
                </a:solidFill>
                <a:latin typeface="Trebuchet MS"/>
                <a:ea typeface="Trebuchet MS"/>
                <a:cs typeface="Trebuchet MS"/>
                <a:sym typeface="Trebuchet MS"/>
              </a:defRPr>
            </a:lvl2pPr>
            <a:lvl3pPr marL="0" lvl="2" indent="0" algn="r">
              <a:buClr>
                <a:schemeClr val="accent1"/>
              </a:buClr>
              <a:buSzPts val="900"/>
              <a:buFont typeface="Trebuchet MS"/>
              <a:buNone/>
              <a:defRPr sz="900">
                <a:solidFill>
                  <a:schemeClr val="accent1"/>
                </a:solidFill>
                <a:latin typeface="Trebuchet MS"/>
                <a:ea typeface="Trebuchet MS"/>
                <a:cs typeface="Trebuchet MS"/>
                <a:sym typeface="Trebuchet MS"/>
              </a:defRPr>
            </a:lvl3pPr>
            <a:lvl4pPr marL="0" lvl="3" indent="0" algn="r">
              <a:buClr>
                <a:schemeClr val="accent1"/>
              </a:buClr>
              <a:buSzPts val="900"/>
              <a:buFont typeface="Trebuchet MS"/>
              <a:buNone/>
              <a:defRPr sz="900">
                <a:solidFill>
                  <a:schemeClr val="accent1"/>
                </a:solidFill>
                <a:latin typeface="Trebuchet MS"/>
                <a:ea typeface="Trebuchet MS"/>
                <a:cs typeface="Trebuchet MS"/>
                <a:sym typeface="Trebuchet MS"/>
              </a:defRPr>
            </a:lvl4pPr>
            <a:lvl5pPr marL="0" lvl="4" indent="0" algn="r">
              <a:buClr>
                <a:schemeClr val="accent1"/>
              </a:buClr>
              <a:buSzPts val="900"/>
              <a:buFont typeface="Trebuchet MS"/>
              <a:buNone/>
              <a:defRPr sz="900">
                <a:solidFill>
                  <a:schemeClr val="accent1"/>
                </a:solidFill>
                <a:latin typeface="Trebuchet MS"/>
                <a:ea typeface="Trebuchet MS"/>
                <a:cs typeface="Trebuchet MS"/>
                <a:sym typeface="Trebuchet MS"/>
              </a:defRPr>
            </a:lvl5pPr>
            <a:lvl6pPr marL="0" lvl="5" indent="0" algn="r">
              <a:buClr>
                <a:schemeClr val="accent1"/>
              </a:buClr>
              <a:buSzPts val="900"/>
              <a:buFont typeface="Trebuchet MS"/>
              <a:buNone/>
              <a:defRPr sz="900">
                <a:solidFill>
                  <a:schemeClr val="accent1"/>
                </a:solidFill>
                <a:latin typeface="Trebuchet MS"/>
                <a:ea typeface="Trebuchet MS"/>
                <a:cs typeface="Trebuchet MS"/>
                <a:sym typeface="Trebuchet MS"/>
              </a:defRPr>
            </a:lvl6pPr>
            <a:lvl7pPr marL="0" lvl="6" indent="0" algn="r">
              <a:buClr>
                <a:schemeClr val="accent1"/>
              </a:buClr>
              <a:buSzPts val="900"/>
              <a:buFont typeface="Trebuchet MS"/>
              <a:buNone/>
              <a:defRPr sz="900">
                <a:solidFill>
                  <a:schemeClr val="accent1"/>
                </a:solidFill>
                <a:latin typeface="Trebuchet MS"/>
                <a:ea typeface="Trebuchet MS"/>
                <a:cs typeface="Trebuchet MS"/>
                <a:sym typeface="Trebuchet MS"/>
              </a:defRPr>
            </a:lvl7pPr>
            <a:lvl8pPr marL="0" lvl="7" indent="0" algn="r">
              <a:buClr>
                <a:schemeClr val="accent1"/>
              </a:buClr>
              <a:buSzPts val="900"/>
              <a:buFont typeface="Trebuchet MS"/>
              <a:buNone/>
              <a:defRPr sz="900">
                <a:solidFill>
                  <a:schemeClr val="accent1"/>
                </a:solidFill>
                <a:latin typeface="Trebuchet MS"/>
                <a:ea typeface="Trebuchet MS"/>
                <a:cs typeface="Trebuchet MS"/>
                <a:sym typeface="Trebuchet MS"/>
              </a:defRPr>
            </a:lvl8pPr>
            <a:lvl9pPr marL="0" lvl="8" indent="0" algn="r">
              <a:buClr>
                <a:schemeClr val="accent1"/>
              </a:buClr>
              <a:buSzPts val="900"/>
              <a:buFont typeface="Trebuchet MS"/>
              <a:buNone/>
              <a:defRPr sz="9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25"/>
          <p:cNvSpPr>
            <a:spLocks noGrp="1"/>
          </p:cNvSpPr>
          <p:nvPr>
            <p:ph type="pic" idx="2"/>
          </p:nvPr>
        </p:nvSpPr>
        <p:spPr>
          <a:xfrm>
            <a:off x="-24000" y="3739200"/>
            <a:ext cx="12240000" cy="3120000"/>
          </a:xfrm>
          <a:prstGeom prst="rect">
            <a:avLst/>
          </a:prstGeom>
          <a:noFill/>
          <a:ln>
            <a:noFill/>
          </a:ln>
        </p:spPr>
      </p:sp>
      <p:sp>
        <p:nvSpPr>
          <p:cNvPr id="96" name="Google Shape;96;p25"/>
          <p:cNvSpPr/>
          <p:nvPr/>
        </p:nvSpPr>
        <p:spPr>
          <a:xfrm>
            <a:off x="12098233" y="-49200"/>
            <a:ext cx="509600" cy="6956400"/>
          </a:xfrm>
          <a:prstGeom prst="rect">
            <a:avLst/>
          </a:prstGeom>
          <a:solidFill>
            <a:srgbClr val="FDBF0C"/>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2400"/>
              <a:buFont typeface="Trebuchet MS"/>
              <a:buNone/>
            </a:pPr>
            <a:endParaRPr sz="2400">
              <a:solidFill>
                <a:schemeClr val="dk1"/>
              </a:solidFill>
              <a:latin typeface="Trebuchet MS"/>
              <a:ea typeface="Trebuchet MS"/>
              <a:cs typeface="Trebuchet MS"/>
              <a:sym typeface="Trebuchet MS"/>
            </a:endParaRPr>
          </a:p>
        </p:txBody>
      </p:sp>
      <p:sp>
        <p:nvSpPr>
          <p:cNvPr id="97" name="Google Shape;97;p25"/>
          <p:cNvSpPr/>
          <p:nvPr/>
        </p:nvSpPr>
        <p:spPr>
          <a:xfrm>
            <a:off x="729600" y="1252800"/>
            <a:ext cx="5011200" cy="29088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2400"/>
              <a:buFont typeface="Trebuchet MS"/>
              <a:buNone/>
            </a:pPr>
            <a:endParaRPr sz="2400">
              <a:solidFill>
                <a:schemeClr val="dk1"/>
              </a:solidFill>
              <a:latin typeface="Inter"/>
              <a:ea typeface="Inter"/>
              <a:cs typeface="Inter"/>
              <a:sym typeface="Inter"/>
            </a:endParaRPr>
          </a:p>
        </p:txBody>
      </p:sp>
      <p:sp>
        <p:nvSpPr>
          <p:cNvPr id="98" name="Google Shape;98;p25"/>
          <p:cNvSpPr/>
          <p:nvPr/>
        </p:nvSpPr>
        <p:spPr>
          <a:xfrm>
            <a:off x="6434200" y="1252800"/>
            <a:ext cx="5010000" cy="29088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2400"/>
              <a:buFont typeface="Trebuchet MS"/>
              <a:buNone/>
            </a:pPr>
            <a:endParaRPr sz="2400">
              <a:solidFill>
                <a:schemeClr val="dk1"/>
              </a:solidFill>
              <a:latin typeface="Inter"/>
              <a:ea typeface="Inter"/>
              <a:cs typeface="Inter"/>
              <a:sym typeface="Inter"/>
            </a:endParaRPr>
          </a:p>
        </p:txBody>
      </p:sp>
      <p:sp>
        <p:nvSpPr>
          <p:cNvPr id="99" name="Google Shape;99;p25"/>
          <p:cNvSpPr txBox="1">
            <a:spLocks noGrp="1"/>
          </p:cNvSpPr>
          <p:nvPr>
            <p:ph type="body" idx="1"/>
          </p:nvPr>
        </p:nvSpPr>
        <p:spPr>
          <a:xfrm>
            <a:off x="1017600" y="2246400"/>
            <a:ext cx="4435200" cy="1622400"/>
          </a:xfrm>
          <a:prstGeom prst="rect">
            <a:avLst/>
          </a:prstGeom>
          <a:noFill/>
          <a:ln>
            <a:noFill/>
          </a:ln>
        </p:spPr>
        <p:txBody>
          <a:bodyPr spcFirstLastPara="1" wrap="square" lIns="91425" tIns="91425" rIns="91425" bIns="91425" anchor="ctr" anchorCtr="0">
            <a:normAutofit/>
          </a:bodyPr>
          <a:lstStyle>
            <a:lvl1pPr marL="457200" lvl="0" indent="-304800" algn="l">
              <a:spcBef>
                <a:spcPts val="0"/>
              </a:spcBef>
              <a:spcAft>
                <a:spcPts val="0"/>
              </a:spcAft>
              <a:buSzPts val="1200"/>
              <a:buChar char="●"/>
              <a:defRPr sz="1600"/>
            </a:lvl1pPr>
            <a:lvl2pPr marL="914400" lvl="1" indent="-304800" algn="l">
              <a:spcBef>
                <a:spcPts val="0"/>
              </a:spcBef>
              <a:spcAft>
                <a:spcPts val="0"/>
              </a:spcAft>
              <a:buSzPts val="1200"/>
              <a:buChar char="○"/>
              <a:defRPr sz="1600"/>
            </a:lvl2pPr>
            <a:lvl3pPr marL="1371600" lvl="2" indent="-304800" algn="l">
              <a:spcBef>
                <a:spcPts val="0"/>
              </a:spcBef>
              <a:spcAft>
                <a:spcPts val="0"/>
              </a:spcAft>
              <a:buSzPts val="1200"/>
              <a:buChar char="■"/>
              <a:defRPr sz="1600"/>
            </a:lvl3pPr>
            <a:lvl4pPr marL="1828800" lvl="3" indent="-304800" algn="l">
              <a:spcBef>
                <a:spcPts val="0"/>
              </a:spcBef>
              <a:spcAft>
                <a:spcPts val="0"/>
              </a:spcAft>
              <a:buSzPts val="1200"/>
              <a:buChar char="●"/>
              <a:defRPr sz="1600"/>
            </a:lvl4pPr>
            <a:lvl5pPr marL="2286000" lvl="4" indent="-304800" algn="l">
              <a:spcBef>
                <a:spcPts val="0"/>
              </a:spcBef>
              <a:spcAft>
                <a:spcPts val="0"/>
              </a:spcAft>
              <a:buSzPts val="1200"/>
              <a:buChar char="○"/>
              <a:defRPr sz="1600"/>
            </a:lvl5pPr>
            <a:lvl6pPr marL="2743200" lvl="5" indent="-304800" algn="l">
              <a:spcBef>
                <a:spcPts val="0"/>
              </a:spcBef>
              <a:spcAft>
                <a:spcPts val="0"/>
              </a:spcAft>
              <a:buSzPts val="1200"/>
              <a:buChar char="■"/>
              <a:defRPr sz="1600"/>
            </a:lvl6pPr>
            <a:lvl7pPr marL="3200400" lvl="6" indent="-304800" algn="l">
              <a:spcBef>
                <a:spcPts val="0"/>
              </a:spcBef>
              <a:spcAft>
                <a:spcPts val="0"/>
              </a:spcAft>
              <a:buSzPts val="1200"/>
              <a:buChar char="●"/>
              <a:defRPr sz="1600"/>
            </a:lvl7pPr>
            <a:lvl8pPr marL="3657600" lvl="7" indent="-304800" algn="l">
              <a:spcBef>
                <a:spcPts val="0"/>
              </a:spcBef>
              <a:spcAft>
                <a:spcPts val="0"/>
              </a:spcAft>
              <a:buSzPts val="1200"/>
              <a:buChar char="○"/>
              <a:defRPr sz="1600"/>
            </a:lvl8pPr>
            <a:lvl9pPr marL="4114800" lvl="8" indent="-304800" algn="l">
              <a:spcBef>
                <a:spcPts val="0"/>
              </a:spcBef>
              <a:spcAft>
                <a:spcPts val="0"/>
              </a:spcAft>
              <a:buSzPts val="1200"/>
              <a:buChar char="■"/>
              <a:defRPr sz="1600"/>
            </a:lvl9pPr>
          </a:lstStyle>
          <a:p>
            <a:endParaRPr/>
          </a:p>
        </p:txBody>
      </p:sp>
      <p:sp>
        <p:nvSpPr>
          <p:cNvPr id="100" name="Google Shape;100;p25"/>
          <p:cNvSpPr txBox="1">
            <a:spLocks noGrp="1"/>
          </p:cNvSpPr>
          <p:nvPr>
            <p:ph type="body" idx="3"/>
          </p:nvPr>
        </p:nvSpPr>
        <p:spPr>
          <a:xfrm>
            <a:off x="6720000" y="2246400"/>
            <a:ext cx="4435200" cy="1622400"/>
          </a:xfrm>
          <a:prstGeom prst="rect">
            <a:avLst/>
          </a:prstGeom>
          <a:noFill/>
          <a:ln>
            <a:noFill/>
          </a:ln>
        </p:spPr>
        <p:txBody>
          <a:bodyPr spcFirstLastPara="1" wrap="square" lIns="91425" tIns="91425" rIns="91425" bIns="91425" anchor="ctr" anchorCtr="0">
            <a:normAutofit/>
          </a:bodyPr>
          <a:lstStyle>
            <a:lvl1pPr marL="457200" lvl="0" indent="-304800" algn="l">
              <a:spcBef>
                <a:spcPts val="0"/>
              </a:spcBef>
              <a:spcAft>
                <a:spcPts val="0"/>
              </a:spcAft>
              <a:buSzPts val="1200"/>
              <a:buChar char="●"/>
              <a:defRPr sz="1600"/>
            </a:lvl1pPr>
            <a:lvl2pPr marL="914400" lvl="1" indent="-304800" algn="l">
              <a:spcBef>
                <a:spcPts val="0"/>
              </a:spcBef>
              <a:spcAft>
                <a:spcPts val="0"/>
              </a:spcAft>
              <a:buSzPts val="1200"/>
              <a:buChar char="○"/>
              <a:defRPr sz="1600"/>
            </a:lvl2pPr>
            <a:lvl3pPr marL="1371600" lvl="2" indent="-304800" algn="l">
              <a:spcBef>
                <a:spcPts val="0"/>
              </a:spcBef>
              <a:spcAft>
                <a:spcPts val="0"/>
              </a:spcAft>
              <a:buSzPts val="1200"/>
              <a:buChar char="■"/>
              <a:defRPr sz="1600"/>
            </a:lvl3pPr>
            <a:lvl4pPr marL="1828800" lvl="3" indent="-304800" algn="l">
              <a:spcBef>
                <a:spcPts val="0"/>
              </a:spcBef>
              <a:spcAft>
                <a:spcPts val="0"/>
              </a:spcAft>
              <a:buSzPts val="1200"/>
              <a:buChar char="●"/>
              <a:defRPr sz="1600"/>
            </a:lvl4pPr>
            <a:lvl5pPr marL="2286000" lvl="4" indent="-304800" algn="l">
              <a:spcBef>
                <a:spcPts val="0"/>
              </a:spcBef>
              <a:spcAft>
                <a:spcPts val="0"/>
              </a:spcAft>
              <a:buSzPts val="1200"/>
              <a:buChar char="○"/>
              <a:defRPr sz="1600"/>
            </a:lvl5pPr>
            <a:lvl6pPr marL="2743200" lvl="5" indent="-304800" algn="l">
              <a:spcBef>
                <a:spcPts val="0"/>
              </a:spcBef>
              <a:spcAft>
                <a:spcPts val="0"/>
              </a:spcAft>
              <a:buSzPts val="1200"/>
              <a:buChar char="■"/>
              <a:defRPr sz="1600"/>
            </a:lvl6pPr>
            <a:lvl7pPr marL="3200400" lvl="6" indent="-304800" algn="l">
              <a:spcBef>
                <a:spcPts val="0"/>
              </a:spcBef>
              <a:spcAft>
                <a:spcPts val="0"/>
              </a:spcAft>
              <a:buSzPts val="1200"/>
              <a:buChar char="●"/>
              <a:defRPr sz="1600"/>
            </a:lvl7pPr>
            <a:lvl8pPr marL="3657600" lvl="7" indent="-304800" algn="l">
              <a:spcBef>
                <a:spcPts val="0"/>
              </a:spcBef>
              <a:spcAft>
                <a:spcPts val="0"/>
              </a:spcAft>
              <a:buSzPts val="1200"/>
              <a:buChar char="○"/>
              <a:defRPr sz="1600"/>
            </a:lvl8pPr>
            <a:lvl9pPr marL="4114800" lvl="8" indent="-304800" algn="l">
              <a:spcBef>
                <a:spcPts val="0"/>
              </a:spcBef>
              <a:spcAft>
                <a:spcPts val="0"/>
              </a:spcAft>
              <a:buSzPts val="1200"/>
              <a:buChar char="■"/>
              <a:defRPr sz="1600"/>
            </a:lvl9pPr>
          </a:lstStyle>
          <a:p>
            <a:endParaRPr/>
          </a:p>
        </p:txBody>
      </p:sp>
      <p:sp>
        <p:nvSpPr>
          <p:cNvPr id="101" name="Google Shape;101;p25"/>
          <p:cNvSpPr/>
          <p:nvPr/>
        </p:nvSpPr>
        <p:spPr>
          <a:xfrm>
            <a:off x="4858800" y="1531804"/>
            <a:ext cx="882000" cy="646800"/>
          </a:xfrm>
          <a:prstGeom prst="rect">
            <a:avLst/>
          </a:prstGeom>
          <a:solidFill>
            <a:srgbClr val="FDBF0C"/>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2400"/>
              <a:buFont typeface="Trebuchet MS"/>
              <a:buNone/>
            </a:pPr>
            <a:endParaRPr sz="2400">
              <a:solidFill>
                <a:schemeClr val="dk1"/>
              </a:solidFill>
              <a:latin typeface="Trebuchet MS"/>
              <a:ea typeface="Trebuchet MS"/>
              <a:cs typeface="Trebuchet MS"/>
              <a:sym typeface="Trebuchet MS"/>
            </a:endParaRPr>
          </a:p>
        </p:txBody>
      </p:sp>
      <p:sp>
        <p:nvSpPr>
          <p:cNvPr id="102" name="Google Shape;102;p25"/>
          <p:cNvSpPr txBox="1">
            <a:spLocks noGrp="1"/>
          </p:cNvSpPr>
          <p:nvPr>
            <p:ph type="ctrTitle"/>
          </p:nvPr>
        </p:nvSpPr>
        <p:spPr>
          <a:xfrm>
            <a:off x="1017600" y="1531200"/>
            <a:ext cx="4435200" cy="648000"/>
          </a:xfrm>
          <a:prstGeom prst="rect">
            <a:avLst/>
          </a:prstGeom>
          <a:noFill/>
          <a:ln>
            <a:noFill/>
          </a:ln>
        </p:spPr>
        <p:txBody>
          <a:bodyPr spcFirstLastPara="1" wrap="square" lIns="91425" tIns="91425" rIns="91425" bIns="91425" anchor="ctr" anchorCtr="0">
            <a:normAutofit/>
          </a:bodyPr>
          <a:lstStyle>
            <a:lvl1pPr lvl="0" algn="l">
              <a:spcBef>
                <a:spcPts val="0"/>
              </a:spcBef>
              <a:spcAft>
                <a:spcPts val="0"/>
              </a:spcAft>
              <a:buClr>
                <a:srgbClr val="FDBF0C"/>
              </a:buClr>
              <a:buSzPts val="3000"/>
              <a:buFont typeface="Trebuchet MS"/>
              <a:buNone/>
              <a:defRPr sz="4000">
                <a:solidFill>
                  <a:srgbClr val="FDBF0C"/>
                </a:solidFill>
              </a:defRPr>
            </a:lvl1pPr>
            <a:lvl2pPr lvl="1" algn="ctr">
              <a:spcBef>
                <a:spcPts val="0"/>
              </a:spcBef>
              <a:spcAft>
                <a:spcPts val="0"/>
              </a:spcAft>
              <a:buClr>
                <a:srgbClr val="FDBF0C"/>
              </a:buClr>
              <a:buSzPts val="3000"/>
              <a:buNone/>
              <a:defRPr sz="4000">
                <a:solidFill>
                  <a:srgbClr val="FDBF0C"/>
                </a:solidFill>
              </a:defRPr>
            </a:lvl2pPr>
            <a:lvl3pPr lvl="2" algn="ctr">
              <a:spcBef>
                <a:spcPts val="0"/>
              </a:spcBef>
              <a:spcAft>
                <a:spcPts val="0"/>
              </a:spcAft>
              <a:buClr>
                <a:srgbClr val="FDBF0C"/>
              </a:buClr>
              <a:buSzPts val="3000"/>
              <a:buNone/>
              <a:defRPr sz="4000">
                <a:solidFill>
                  <a:srgbClr val="FDBF0C"/>
                </a:solidFill>
              </a:defRPr>
            </a:lvl3pPr>
            <a:lvl4pPr lvl="3" algn="ctr">
              <a:spcBef>
                <a:spcPts val="0"/>
              </a:spcBef>
              <a:spcAft>
                <a:spcPts val="0"/>
              </a:spcAft>
              <a:buClr>
                <a:srgbClr val="FDBF0C"/>
              </a:buClr>
              <a:buSzPts val="3000"/>
              <a:buNone/>
              <a:defRPr sz="4000">
                <a:solidFill>
                  <a:srgbClr val="FDBF0C"/>
                </a:solidFill>
              </a:defRPr>
            </a:lvl4pPr>
            <a:lvl5pPr lvl="4" algn="ctr">
              <a:spcBef>
                <a:spcPts val="0"/>
              </a:spcBef>
              <a:spcAft>
                <a:spcPts val="0"/>
              </a:spcAft>
              <a:buClr>
                <a:srgbClr val="FDBF0C"/>
              </a:buClr>
              <a:buSzPts val="3000"/>
              <a:buNone/>
              <a:defRPr sz="4000">
                <a:solidFill>
                  <a:srgbClr val="FDBF0C"/>
                </a:solidFill>
              </a:defRPr>
            </a:lvl5pPr>
            <a:lvl6pPr lvl="5" algn="ctr">
              <a:spcBef>
                <a:spcPts val="0"/>
              </a:spcBef>
              <a:spcAft>
                <a:spcPts val="0"/>
              </a:spcAft>
              <a:buClr>
                <a:srgbClr val="FDBF0C"/>
              </a:buClr>
              <a:buSzPts val="3000"/>
              <a:buNone/>
              <a:defRPr sz="4000">
                <a:solidFill>
                  <a:srgbClr val="FDBF0C"/>
                </a:solidFill>
              </a:defRPr>
            </a:lvl6pPr>
            <a:lvl7pPr lvl="6" algn="ctr">
              <a:spcBef>
                <a:spcPts val="0"/>
              </a:spcBef>
              <a:spcAft>
                <a:spcPts val="0"/>
              </a:spcAft>
              <a:buClr>
                <a:srgbClr val="FDBF0C"/>
              </a:buClr>
              <a:buSzPts val="3000"/>
              <a:buNone/>
              <a:defRPr sz="4000">
                <a:solidFill>
                  <a:srgbClr val="FDBF0C"/>
                </a:solidFill>
              </a:defRPr>
            </a:lvl7pPr>
            <a:lvl8pPr lvl="7" algn="ctr">
              <a:spcBef>
                <a:spcPts val="0"/>
              </a:spcBef>
              <a:spcAft>
                <a:spcPts val="0"/>
              </a:spcAft>
              <a:buClr>
                <a:srgbClr val="FDBF0C"/>
              </a:buClr>
              <a:buSzPts val="3000"/>
              <a:buNone/>
              <a:defRPr sz="4000">
                <a:solidFill>
                  <a:srgbClr val="FDBF0C"/>
                </a:solidFill>
              </a:defRPr>
            </a:lvl8pPr>
            <a:lvl9pPr lvl="8" algn="ctr">
              <a:spcBef>
                <a:spcPts val="0"/>
              </a:spcBef>
              <a:spcAft>
                <a:spcPts val="0"/>
              </a:spcAft>
              <a:buClr>
                <a:srgbClr val="FDBF0C"/>
              </a:buClr>
              <a:buSzPts val="3000"/>
              <a:buNone/>
              <a:defRPr sz="4000">
                <a:solidFill>
                  <a:srgbClr val="FDBF0C"/>
                </a:solidFill>
              </a:defRPr>
            </a:lvl9pPr>
          </a:lstStyle>
          <a:p>
            <a:endParaRPr/>
          </a:p>
        </p:txBody>
      </p:sp>
      <p:sp>
        <p:nvSpPr>
          <p:cNvPr id="103" name="Google Shape;103;p25"/>
          <p:cNvSpPr/>
          <p:nvPr/>
        </p:nvSpPr>
        <p:spPr>
          <a:xfrm>
            <a:off x="10475700" y="1531800"/>
            <a:ext cx="882000" cy="646800"/>
          </a:xfrm>
          <a:prstGeom prst="rect">
            <a:avLst/>
          </a:prstGeom>
          <a:solidFill>
            <a:srgbClr val="FB9109"/>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2400"/>
              <a:buFont typeface="Trebuchet MS"/>
              <a:buNone/>
            </a:pPr>
            <a:endParaRPr sz="2400">
              <a:solidFill>
                <a:schemeClr val="dk1"/>
              </a:solidFill>
              <a:latin typeface="Trebuchet MS"/>
              <a:ea typeface="Trebuchet MS"/>
              <a:cs typeface="Trebuchet MS"/>
              <a:sym typeface="Trebuchet MS"/>
            </a:endParaRPr>
          </a:p>
        </p:txBody>
      </p:sp>
      <p:sp>
        <p:nvSpPr>
          <p:cNvPr id="104" name="Google Shape;104;p25"/>
          <p:cNvSpPr txBox="1">
            <a:spLocks noGrp="1"/>
          </p:cNvSpPr>
          <p:nvPr>
            <p:ph type="ctrTitle" idx="4"/>
          </p:nvPr>
        </p:nvSpPr>
        <p:spPr>
          <a:xfrm>
            <a:off x="6720000" y="1531200"/>
            <a:ext cx="4435200" cy="648000"/>
          </a:xfrm>
          <a:prstGeom prst="rect">
            <a:avLst/>
          </a:prstGeom>
          <a:noFill/>
          <a:ln>
            <a:noFill/>
          </a:ln>
        </p:spPr>
        <p:txBody>
          <a:bodyPr spcFirstLastPara="1" wrap="square" lIns="91425" tIns="91425" rIns="91425" bIns="91425" anchor="ctr" anchorCtr="0">
            <a:normAutofit/>
          </a:bodyPr>
          <a:lstStyle>
            <a:lvl1pPr lvl="0" algn="l">
              <a:spcBef>
                <a:spcPts val="0"/>
              </a:spcBef>
              <a:spcAft>
                <a:spcPts val="0"/>
              </a:spcAft>
              <a:buClr>
                <a:srgbClr val="FB9109"/>
              </a:buClr>
              <a:buSzPts val="3000"/>
              <a:buFont typeface="Trebuchet MS"/>
              <a:buNone/>
              <a:defRPr sz="4000">
                <a:solidFill>
                  <a:srgbClr val="FB9109"/>
                </a:solidFill>
              </a:defRPr>
            </a:lvl1pPr>
            <a:lvl2pPr lvl="1" algn="ctr">
              <a:spcBef>
                <a:spcPts val="0"/>
              </a:spcBef>
              <a:spcAft>
                <a:spcPts val="0"/>
              </a:spcAft>
              <a:buClr>
                <a:srgbClr val="FB9109"/>
              </a:buClr>
              <a:buSzPts val="3000"/>
              <a:buNone/>
              <a:defRPr sz="4000">
                <a:solidFill>
                  <a:srgbClr val="FB9109"/>
                </a:solidFill>
              </a:defRPr>
            </a:lvl2pPr>
            <a:lvl3pPr lvl="2" algn="ctr">
              <a:spcBef>
                <a:spcPts val="0"/>
              </a:spcBef>
              <a:spcAft>
                <a:spcPts val="0"/>
              </a:spcAft>
              <a:buClr>
                <a:srgbClr val="FB9109"/>
              </a:buClr>
              <a:buSzPts val="3000"/>
              <a:buNone/>
              <a:defRPr sz="4000">
                <a:solidFill>
                  <a:srgbClr val="FB9109"/>
                </a:solidFill>
              </a:defRPr>
            </a:lvl3pPr>
            <a:lvl4pPr lvl="3" algn="ctr">
              <a:spcBef>
                <a:spcPts val="0"/>
              </a:spcBef>
              <a:spcAft>
                <a:spcPts val="0"/>
              </a:spcAft>
              <a:buClr>
                <a:srgbClr val="FB9109"/>
              </a:buClr>
              <a:buSzPts val="3000"/>
              <a:buNone/>
              <a:defRPr sz="4000">
                <a:solidFill>
                  <a:srgbClr val="FB9109"/>
                </a:solidFill>
              </a:defRPr>
            </a:lvl4pPr>
            <a:lvl5pPr lvl="4" algn="ctr">
              <a:spcBef>
                <a:spcPts val="0"/>
              </a:spcBef>
              <a:spcAft>
                <a:spcPts val="0"/>
              </a:spcAft>
              <a:buClr>
                <a:srgbClr val="FB9109"/>
              </a:buClr>
              <a:buSzPts val="3000"/>
              <a:buNone/>
              <a:defRPr sz="4000">
                <a:solidFill>
                  <a:srgbClr val="FB9109"/>
                </a:solidFill>
              </a:defRPr>
            </a:lvl5pPr>
            <a:lvl6pPr lvl="5" algn="ctr">
              <a:spcBef>
                <a:spcPts val="0"/>
              </a:spcBef>
              <a:spcAft>
                <a:spcPts val="0"/>
              </a:spcAft>
              <a:buClr>
                <a:srgbClr val="FB9109"/>
              </a:buClr>
              <a:buSzPts val="3000"/>
              <a:buNone/>
              <a:defRPr sz="4000">
                <a:solidFill>
                  <a:srgbClr val="FB9109"/>
                </a:solidFill>
              </a:defRPr>
            </a:lvl6pPr>
            <a:lvl7pPr lvl="6" algn="ctr">
              <a:spcBef>
                <a:spcPts val="0"/>
              </a:spcBef>
              <a:spcAft>
                <a:spcPts val="0"/>
              </a:spcAft>
              <a:buClr>
                <a:srgbClr val="FB9109"/>
              </a:buClr>
              <a:buSzPts val="3000"/>
              <a:buNone/>
              <a:defRPr sz="4000">
                <a:solidFill>
                  <a:srgbClr val="FB9109"/>
                </a:solidFill>
              </a:defRPr>
            </a:lvl7pPr>
            <a:lvl8pPr lvl="7" algn="ctr">
              <a:spcBef>
                <a:spcPts val="0"/>
              </a:spcBef>
              <a:spcAft>
                <a:spcPts val="0"/>
              </a:spcAft>
              <a:buClr>
                <a:srgbClr val="FB9109"/>
              </a:buClr>
              <a:buSzPts val="3000"/>
              <a:buNone/>
              <a:defRPr sz="4000">
                <a:solidFill>
                  <a:srgbClr val="FB9109"/>
                </a:solidFill>
              </a:defRPr>
            </a:lvl8pPr>
            <a:lvl9pPr lvl="8" algn="ctr">
              <a:spcBef>
                <a:spcPts val="0"/>
              </a:spcBef>
              <a:spcAft>
                <a:spcPts val="0"/>
              </a:spcAft>
              <a:buClr>
                <a:srgbClr val="FB9109"/>
              </a:buClr>
              <a:buSzPts val="3000"/>
              <a:buNone/>
              <a:defRPr sz="4000">
                <a:solidFill>
                  <a:srgbClr val="FB9109"/>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05"/>
        <p:cNvGrpSpPr/>
        <p:nvPr/>
      </p:nvGrpSpPr>
      <p:grpSpPr>
        <a:xfrm>
          <a:off x="0" y="0"/>
          <a:ext cx="0" cy="0"/>
          <a:chOff x="0" y="0"/>
          <a:chExt cx="0" cy="0"/>
        </a:xfrm>
      </p:grpSpPr>
      <p:sp>
        <p:nvSpPr>
          <p:cNvPr id="106" name="Google Shape;106;p26"/>
          <p:cNvSpPr/>
          <p:nvPr/>
        </p:nvSpPr>
        <p:spPr>
          <a:xfrm rot="10800000" flipH="1">
            <a:off x="4368801" y="6472239"/>
            <a:ext cx="7776633" cy="7937"/>
          </a:xfrm>
          <a:prstGeom prst="rect">
            <a:avLst/>
          </a:prstGeom>
          <a:solidFill>
            <a:srgbClr val="226292"/>
          </a:solidFill>
          <a:ln w="12700" cap="rnd" cmpd="sng">
            <a:solidFill>
              <a:srgbClr val="226292"/>
            </a:solidFill>
            <a:prstDash val="solid"/>
            <a:round/>
            <a:headEnd type="none" w="sm" len="sm"/>
            <a:tailEnd type="none" w="sm" len="sm"/>
          </a:ln>
          <a:effectLst>
            <a:outerShdw blurRad="38100" dist="254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rebuchet MS"/>
              <a:ea typeface="Trebuchet MS"/>
              <a:cs typeface="Trebuchet MS"/>
              <a:sym typeface="Trebuchet MS"/>
            </a:endParaRPr>
          </a:p>
        </p:txBody>
      </p:sp>
      <p:sp>
        <p:nvSpPr>
          <p:cNvPr id="107" name="Google Shape;107;p26"/>
          <p:cNvSpPr/>
          <p:nvPr/>
        </p:nvSpPr>
        <p:spPr>
          <a:xfrm>
            <a:off x="2351618" y="476250"/>
            <a:ext cx="9696449" cy="19050"/>
          </a:xfrm>
          <a:prstGeom prst="rect">
            <a:avLst/>
          </a:prstGeom>
          <a:solidFill>
            <a:srgbClr val="226292"/>
          </a:solidFill>
          <a:ln w="12700" cap="rnd" cmpd="sng">
            <a:solidFill>
              <a:srgbClr val="226292"/>
            </a:solidFill>
            <a:prstDash val="solid"/>
            <a:round/>
            <a:headEnd type="none" w="sm" len="sm"/>
            <a:tailEnd type="none" w="sm" len="sm"/>
          </a:ln>
          <a:effectLst>
            <a:outerShdw blurRad="38100" dist="254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rebuchet MS"/>
              <a:ea typeface="Trebuchet MS"/>
              <a:cs typeface="Trebuchet MS"/>
              <a:sym typeface="Trebuchet MS"/>
            </a:endParaRPr>
          </a:p>
        </p:txBody>
      </p:sp>
      <p:sp>
        <p:nvSpPr>
          <p:cNvPr id="108" name="Google Shape;108;p26"/>
          <p:cNvSpPr/>
          <p:nvPr/>
        </p:nvSpPr>
        <p:spPr>
          <a:xfrm>
            <a:off x="2159001" y="404813"/>
            <a:ext cx="192617" cy="144462"/>
          </a:xfrm>
          <a:prstGeom prst="ellipse">
            <a:avLst/>
          </a:prstGeom>
          <a:solidFill>
            <a:srgbClr val="226292"/>
          </a:solidFill>
          <a:ln w="12700" cap="rnd" cmpd="sng">
            <a:solidFill>
              <a:srgbClr val="226292"/>
            </a:solidFill>
            <a:prstDash val="solid"/>
            <a:round/>
            <a:headEnd type="none" w="sm" len="sm"/>
            <a:tailEnd type="none" w="sm" len="sm"/>
          </a:ln>
          <a:effectLst>
            <a:outerShdw blurRad="38100" dist="254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rebuchet MS"/>
              <a:ea typeface="Trebuchet MS"/>
              <a:cs typeface="Trebuchet MS"/>
              <a:sym typeface="Trebuchet MS"/>
            </a:endParaRPr>
          </a:p>
        </p:txBody>
      </p:sp>
      <p:sp>
        <p:nvSpPr>
          <p:cNvPr id="109" name="Google Shape;109;p26"/>
          <p:cNvSpPr txBox="1"/>
          <p:nvPr/>
        </p:nvSpPr>
        <p:spPr>
          <a:xfrm>
            <a:off x="11684000" y="6477001"/>
            <a:ext cx="508000" cy="246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000">
                <a:solidFill>
                  <a:srgbClr val="D2B191"/>
                </a:solidFill>
                <a:latin typeface="Arial"/>
                <a:ea typeface="Arial"/>
                <a:cs typeface="Arial"/>
                <a:sym typeface="Arial"/>
              </a:rPr>
              <a:t>‹#›</a:t>
            </a:fld>
            <a:endParaRPr sz="1800">
              <a:solidFill>
                <a:srgbClr val="D2B191"/>
              </a:solidFill>
              <a:latin typeface="Arial"/>
              <a:ea typeface="Arial"/>
              <a:cs typeface="Arial"/>
              <a:sym typeface="Arial"/>
            </a:endParaRPr>
          </a:p>
        </p:txBody>
      </p:sp>
      <p:sp>
        <p:nvSpPr>
          <p:cNvPr id="110" name="Google Shape;110;p26"/>
          <p:cNvSpPr txBox="1">
            <a:spLocks noGrp="1"/>
          </p:cNvSpPr>
          <p:nvPr>
            <p:ph type="title"/>
          </p:nvPr>
        </p:nvSpPr>
        <p:spPr>
          <a:xfrm>
            <a:off x="2369253" y="54901"/>
            <a:ext cx="10515600" cy="44408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164161"/>
              </a:buClr>
              <a:buSzPts val="2400"/>
              <a:buFont typeface="Trebuchet MS"/>
              <a:buNone/>
              <a:defRPr sz="2400" b="1">
                <a:solidFill>
                  <a:srgbClr val="16416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6"/>
          <p:cNvSpPr txBox="1">
            <a:spLocks noGrp="1"/>
          </p:cNvSpPr>
          <p:nvPr>
            <p:ph type="body" idx="1"/>
          </p:nvPr>
        </p:nvSpPr>
        <p:spPr>
          <a:xfrm>
            <a:off x="1524000" y="838200"/>
            <a:ext cx="10566400" cy="533400"/>
          </a:xfrm>
          <a:prstGeom prst="rect">
            <a:avLst/>
          </a:prstGeom>
          <a:noFill/>
          <a:ln>
            <a:noFill/>
          </a:ln>
        </p:spPr>
        <p:txBody>
          <a:bodyPr spcFirstLastPara="1" wrap="square" lIns="91425" tIns="45700" rIns="91425" bIns="45700" anchor="t" anchorCtr="0">
            <a:normAutofit/>
          </a:bodyPr>
          <a:lstStyle>
            <a:lvl1pPr marL="457200" lvl="0" indent="-228600" algn="ctr">
              <a:spcBef>
                <a:spcPts val="1000"/>
              </a:spcBef>
              <a:spcAft>
                <a:spcPts val="0"/>
              </a:spcAft>
              <a:buSzPts val="1440"/>
              <a:buNone/>
              <a:defRPr b="1">
                <a:solidFill>
                  <a:srgbClr val="16B0E3"/>
                </a:solidFill>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meline Slide 9">
  <p:cSld name="Timeline Slide 9">
    <p:spTree>
      <p:nvGrpSpPr>
        <p:cNvPr id="1" name="Shape 112"/>
        <p:cNvGrpSpPr/>
        <p:nvPr/>
      </p:nvGrpSpPr>
      <p:grpSpPr>
        <a:xfrm>
          <a:off x="0" y="0"/>
          <a:ext cx="0" cy="0"/>
          <a:chOff x="0" y="0"/>
          <a:chExt cx="0" cy="0"/>
        </a:xfrm>
      </p:grpSpPr>
      <p:sp>
        <p:nvSpPr>
          <p:cNvPr id="113" name="Google Shape;113;p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rgbClr val="595959"/>
              </a:buClr>
              <a:buSzPts val="900"/>
              <a:buFont typeface="Trebuchet MS"/>
              <a:buNone/>
              <a:defRPr sz="900">
                <a:solidFill>
                  <a:srgbClr val="595959"/>
                </a:solidFill>
                <a:latin typeface="Trebuchet MS"/>
                <a:ea typeface="Trebuchet MS"/>
                <a:cs typeface="Trebuchet MS"/>
                <a:sym typeface="Trebuchet MS"/>
              </a:defRPr>
            </a:lvl1pPr>
            <a:lvl2pPr marL="0" lvl="1" indent="0" algn="r">
              <a:buClr>
                <a:srgbClr val="595959"/>
              </a:buClr>
              <a:buSzPts val="900"/>
              <a:buFont typeface="Trebuchet MS"/>
              <a:buNone/>
              <a:defRPr sz="900">
                <a:solidFill>
                  <a:srgbClr val="595959"/>
                </a:solidFill>
                <a:latin typeface="Trebuchet MS"/>
                <a:ea typeface="Trebuchet MS"/>
                <a:cs typeface="Trebuchet MS"/>
                <a:sym typeface="Trebuchet MS"/>
              </a:defRPr>
            </a:lvl2pPr>
            <a:lvl3pPr marL="0" lvl="2" indent="0" algn="r">
              <a:buClr>
                <a:srgbClr val="595959"/>
              </a:buClr>
              <a:buSzPts val="900"/>
              <a:buFont typeface="Trebuchet MS"/>
              <a:buNone/>
              <a:defRPr sz="900">
                <a:solidFill>
                  <a:srgbClr val="595959"/>
                </a:solidFill>
                <a:latin typeface="Trebuchet MS"/>
                <a:ea typeface="Trebuchet MS"/>
                <a:cs typeface="Trebuchet MS"/>
                <a:sym typeface="Trebuchet MS"/>
              </a:defRPr>
            </a:lvl3pPr>
            <a:lvl4pPr marL="0" lvl="3" indent="0" algn="r">
              <a:buClr>
                <a:srgbClr val="595959"/>
              </a:buClr>
              <a:buSzPts val="900"/>
              <a:buFont typeface="Trebuchet MS"/>
              <a:buNone/>
              <a:defRPr sz="900">
                <a:solidFill>
                  <a:srgbClr val="595959"/>
                </a:solidFill>
                <a:latin typeface="Trebuchet MS"/>
                <a:ea typeface="Trebuchet MS"/>
                <a:cs typeface="Trebuchet MS"/>
                <a:sym typeface="Trebuchet MS"/>
              </a:defRPr>
            </a:lvl4pPr>
            <a:lvl5pPr marL="0" lvl="4" indent="0" algn="r">
              <a:buClr>
                <a:srgbClr val="595959"/>
              </a:buClr>
              <a:buSzPts val="900"/>
              <a:buFont typeface="Trebuchet MS"/>
              <a:buNone/>
              <a:defRPr sz="900">
                <a:solidFill>
                  <a:srgbClr val="595959"/>
                </a:solidFill>
                <a:latin typeface="Trebuchet MS"/>
                <a:ea typeface="Trebuchet MS"/>
                <a:cs typeface="Trebuchet MS"/>
                <a:sym typeface="Trebuchet MS"/>
              </a:defRPr>
            </a:lvl5pPr>
            <a:lvl6pPr marL="0" lvl="5" indent="0" algn="r">
              <a:buClr>
                <a:srgbClr val="595959"/>
              </a:buClr>
              <a:buSzPts val="900"/>
              <a:buFont typeface="Trebuchet MS"/>
              <a:buNone/>
              <a:defRPr sz="900">
                <a:solidFill>
                  <a:srgbClr val="595959"/>
                </a:solidFill>
                <a:latin typeface="Trebuchet MS"/>
                <a:ea typeface="Trebuchet MS"/>
                <a:cs typeface="Trebuchet MS"/>
                <a:sym typeface="Trebuchet MS"/>
              </a:defRPr>
            </a:lvl6pPr>
            <a:lvl7pPr marL="0" lvl="6" indent="0" algn="r">
              <a:buClr>
                <a:srgbClr val="595959"/>
              </a:buClr>
              <a:buSzPts val="900"/>
              <a:buFont typeface="Trebuchet MS"/>
              <a:buNone/>
              <a:defRPr sz="900">
                <a:solidFill>
                  <a:srgbClr val="595959"/>
                </a:solidFill>
                <a:latin typeface="Trebuchet MS"/>
                <a:ea typeface="Trebuchet MS"/>
                <a:cs typeface="Trebuchet MS"/>
                <a:sym typeface="Trebuchet MS"/>
              </a:defRPr>
            </a:lvl7pPr>
            <a:lvl8pPr marL="0" lvl="7" indent="0" algn="r">
              <a:buClr>
                <a:srgbClr val="595959"/>
              </a:buClr>
              <a:buSzPts val="900"/>
              <a:buFont typeface="Trebuchet MS"/>
              <a:buNone/>
              <a:defRPr sz="900">
                <a:solidFill>
                  <a:srgbClr val="595959"/>
                </a:solidFill>
                <a:latin typeface="Trebuchet MS"/>
                <a:ea typeface="Trebuchet MS"/>
                <a:cs typeface="Trebuchet MS"/>
                <a:sym typeface="Trebuchet MS"/>
              </a:defRPr>
            </a:lvl8pPr>
            <a:lvl9pPr marL="0" lvl="8" indent="0" algn="r">
              <a:buClr>
                <a:srgbClr val="595959"/>
              </a:buClr>
              <a:buSzPts val="900"/>
              <a:buFont typeface="Trebuchet MS"/>
              <a:buNone/>
              <a:defRPr sz="900">
                <a:solidFill>
                  <a:srgbClr val="595959"/>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27"/>
          <p:cNvSpPr/>
          <p:nvPr/>
        </p:nvSpPr>
        <p:spPr>
          <a:xfrm>
            <a:off x="480433" y="2588867"/>
            <a:ext cx="2622800" cy="3192400"/>
          </a:xfrm>
          <a:prstGeom prst="roundRect">
            <a:avLst>
              <a:gd name="adj" fmla="val 8074"/>
            </a:avLst>
          </a:prstGeom>
          <a:solidFill>
            <a:srgbClr val="FFFFFF"/>
          </a:solidFill>
          <a:ln w="9525" cap="flat" cmpd="sng">
            <a:solidFill>
              <a:srgbClr val="FF43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Trebuchet MS"/>
              <a:ea typeface="Trebuchet MS"/>
              <a:cs typeface="Trebuchet MS"/>
              <a:sym typeface="Trebuchet MS"/>
            </a:endParaRPr>
          </a:p>
        </p:txBody>
      </p:sp>
      <p:grpSp>
        <p:nvGrpSpPr>
          <p:cNvPr id="115" name="Google Shape;115;p27"/>
          <p:cNvGrpSpPr/>
          <p:nvPr/>
        </p:nvGrpSpPr>
        <p:grpSpPr>
          <a:xfrm>
            <a:off x="856837" y="3171510"/>
            <a:ext cx="528411" cy="596279"/>
            <a:chOff x="4058725" y="1898975"/>
            <a:chExt cx="1316200" cy="1485250"/>
          </a:xfrm>
        </p:grpSpPr>
        <p:sp>
          <p:nvSpPr>
            <p:cNvPr id="116" name="Google Shape;116;p27"/>
            <p:cNvSpPr/>
            <p:nvPr/>
          </p:nvSpPr>
          <p:spPr>
            <a:xfrm>
              <a:off x="4058725" y="1898975"/>
              <a:ext cx="615100" cy="1063425"/>
            </a:xfrm>
            <a:custGeom>
              <a:avLst/>
              <a:gdLst/>
              <a:ahLst/>
              <a:cxnLst/>
              <a:rect l="l" t="t" r="r" b="b"/>
              <a:pathLst>
                <a:path w="24604" h="42537" extrusionOk="0">
                  <a:moveTo>
                    <a:pt x="24469" y="1"/>
                  </a:moveTo>
                  <a:cubicBezTo>
                    <a:pt x="24313" y="113"/>
                    <a:pt x="24179" y="235"/>
                    <a:pt x="24011" y="336"/>
                  </a:cubicBezTo>
                  <a:cubicBezTo>
                    <a:pt x="16447" y="4705"/>
                    <a:pt x="8872" y="9084"/>
                    <a:pt x="1297" y="13442"/>
                  </a:cubicBezTo>
                  <a:cubicBezTo>
                    <a:pt x="403" y="13945"/>
                    <a:pt x="1" y="14593"/>
                    <a:pt x="1" y="15632"/>
                  </a:cubicBezTo>
                  <a:cubicBezTo>
                    <a:pt x="23" y="24358"/>
                    <a:pt x="23" y="33095"/>
                    <a:pt x="23" y="41833"/>
                  </a:cubicBezTo>
                  <a:lnTo>
                    <a:pt x="23" y="42536"/>
                  </a:lnTo>
                  <a:cubicBezTo>
                    <a:pt x="302" y="42380"/>
                    <a:pt x="481" y="42291"/>
                    <a:pt x="671" y="42179"/>
                  </a:cubicBezTo>
                  <a:cubicBezTo>
                    <a:pt x="3475" y="40559"/>
                    <a:pt x="6291" y="38928"/>
                    <a:pt x="9118" y="37319"/>
                  </a:cubicBezTo>
                  <a:cubicBezTo>
                    <a:pt x="9531" y="37084"/>
                    <a:pt x="9665" y="36827"/>
                    <a:pt x="9654" y="36369"/>
                  </a:cubicBezTo>
                  <a:cubicBezTo>
                    <a:pt x="9643" y="31274"/>
                    <a:pt x="9654" y="26179"/>
                    <a:pt x="9643" y="21084"/>
                  </a:cubicBezTo>
                  <a:cubicBezTo>
                    <a:pt x="9643" y="20157"/>
                    <a:pt x="10000" y="19531"/>
                    <a:pt x="10816" y="19062"/>
                  </a:cubicBezTo>
                  <a:cubicBezTo>
                    <a:pt x="15252" y="16537"/>
                    <a:pt x="19665" y="13967"/>
                    <a:pt x="24090" y="11420"/>
                  </a:cubicBezTo>
                  <a:cubicBezTo>
                    <a:pt x="24458" y="11218"/>
                    <a:pt x="24604" y="10995"/>
                    <a:pt x="24592" y="10570"/>
                  </a:cubicBezTo>
                  <a:cubicBezTo>
                    <a:pt x="24581" y="7051"/>
                    <a:pt x="24581" y="3520"/>
                    <a:pt x="2458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17" name="Google Shape;117;p27"/>
            <p:cNvSpPr/>
            <p:nvPr/>
          </p:nvSpPr>
          <p:spPr>
            <a:xfrm>
              <a:off x="4760125" y="1898975"/>
              <a:ext cx="614800" cy="1062875"/>
            </a:xfrm>
            <a:custGeom>
              <a:avLst/>
              <a:gdLst/>
              <a:ahLst/>
              <a:cxnLst/>
              <a:rect l="l" t="t" r="r" b="b"/>
              <a:pathLst>
                <a:path w="24592" h="42515" extrusionOk="0">
                  <a:moveTo>
                    <a:pt x="11" y="1"/>
                  </a:moveTo>
                  <a:cubicBezTo>
                    <a:pt x="11" y="3520"/>
                    <a:pt x="22" y="7051"/>
                    <a:pt x="0" y="10570"/>
                  </a:cubicBezTo>
                  <a:cubicBezTo>
                    <a:pt x="0" y="11006"/>
                    <a:pt x="145" y="11218"/>
                    <a:pt x="514" y="11420"/>
                  </a:cubicBezTo>
                  <a:cubicBezTo>
                    <a:pt x="4894" y="13934"/>
                    <a:pt x="9251" y="16481"/>
                    <a:pt x="13631" y="18973"/>
                  </a:cubicBezTo>
                  <a:cubicBezTo>
                    <a:pt x="14570" y="19498"/>
                    <a:pt x="14972" y="20190"/>
                    <a:pt x="14961" y="21263"/>
                  </a:cubicBezTo>
                  <a:cubicBezTo>
                    <a:pt x="14938" y="26313"/>
                    <a:pt x="14961" y="31363"/>
                    <a:pt x="14938" y="36425"/>
                  </a:cubicBezTo>
                  <a:cubicBezTo>
                    <a:pt x="14938" y="36838"/>
                    <a:pt x="15061" y="37073"/>
                    <a:pt x="15430" y="37285"/>
                  </a:cubicBezTo>
                  <a:cubicBezTo>
                    <a:pt x="18301" y="38928"/>
                    <a:pt x="21162" y="40581"/>
                    <a:pt x="24033" y="42235"/>
                  </a:cubicBezTo>
                  <a:cubicBezTo>
                    <a:pt x="24178" y="42324"/>
                    <a:pt x="24335" y="42391"/>
                    <a:pt x="24581" y="42514"/>
                  </a:cubicBezTo>
                  <a:lnTo>
                    <a:pt x="24581" y="41821"/>
                  </a:lnTo>
                  <a:cubicBezTo>
                    <a:pt x="24581" y="33095"/>
                    <a:pt x="24570" y="24358"/>
                    <a:pt x="24592" y="15632"/>
                  </a:cubicBezTo>
                  <a:cubicBezTo>
                    <a:pt x="24592" y="14626"/>
                    <a:pt x="24234" y="13967"/>
                    <a:pt x="23352" y="13464"/>
                  </a:cubicBezTo>
                  <a:cubicBezTo>
                    <a:pt x="16827" y="9721"/>
                    <a:pt x="10324" y="5956"/>
                    <a:pt x="3810" y="2191"/>
                  </a:cubicBezTo>
                  <a:cubicBezTo>
                    <a:pt x="2570" y="1476"/>
                    <a:pt x="1352" y="727"/>
                    <a:pt x="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18" name="Google Shape;118;p27"/>
            <p:cNvSpPr/>
            <p:nvPr/>
          </p:nvSpPr>
          <p:spPr>
            <a:xfrm>
              <a:off x="4103425" y="2902075"/>
              <a:ext cx="1227375" cy="482150"/>
            </a:xfrm>
            <a:custGeom>
              <a:avLst/>
              <a:gdLst/>
              <a:ahLst/>
              <a:cxnLst/>
              <a:rect l="l" t="t" r="r" b="b"/>
              <a:pathLst>
                <a:path w="49095" h="19286" extrusionOk="0">
                  <a:moveTo>
                    <a:pt x="9615" y="0"/>
                  </a:moveTo>
                  <a:cubicBezTo>
                    <a:pt x="9465" y="0"/>
                    <a:pt x="9315" y="54"/>
                    <a:pt x="9140" y="156"/>
                  </a:cubicBezTo>
                  <a:cubicBezTo>
                    <a:pt x="6268" y="1831"/>
                    <a:pt x="3375" y="3485"/>
                    <a:pt x="503" y="5150"/>
                  </a:cubicBezTo>
                  <a:cubicBezTo>
                    <a:pt x="347" y="5239"/>
                    <a:pt x="213" y="5329"/>
                    <a:pt x="0" y="5463"/>
                  </a:cubicBezTo>
                  <a:cubicBezTo>
                    <a:pt x="257" y="5619"/>
                    <a:pt x="447" y="5731"/>
                    <a:pt x="626" y="5831"/>
                  </a:cubicBezTo>
                  <a:cubicBezTo>
                    <a:pt x="8134" y="10167"/>
                    <a:pt x="15642" y="14479"/>
                    <a:pt x="23128" y="18848"/>
                  </a:cubicBezTo>
                  <a:cubicBezTo>
                    <a:pt x="23633" y="19137"/>
                    <a:pt x="24091" y="19285"/>
                    <a:pt x="24549" y="19285"/>
                  </a:cubicBezTo>
                  <a:cubicBezTo>
                    <a:pt x="24993" y="19285"/>
                    <a:pt x="25437" y="19145"/>
                    <a:pt x="25922" y="18859"/>
                  </a:cubicBezTo>
                  <a:cubicBezTo>
                    <a:pt x="31151" y="15798"/>
                    <a:pt x="36402" y="12792"/>
                    <a:pt x="41642" y="9764"/>
                  </a:cubicBezTo>
                  <a:cubicBezTo>
                    <a:pt x="44111" y="8345"/>
                    <a:pt x="46569" y="6926"/>
                    <a:pt x="49095" y="5463"/>
                  </a:cubicBezTo>
                  <a:cubicBezTo>
                    <a:pt x="48882" y="5329"/>
                    <a:pt x="48726" y="5228"/>
                    <a:pt x="48558" y="5139"/>
                  </a:cubicBezTo>
                  <a:cubicBezTo>
                    <a:pt x="45698" y="3485"/>
                    <a:pt x="42826" y="1831"/>
                    <a:pt x="39977" y="167"/>
                  </a:cubicBezTo>
                  <a:cubicBezTo>
                    <a:pt x="39793" y="61"/>
                    <a:pt x="39634" y="7"/>
                    <a:pt x="39476" y="7"/>
                  </a:cubicBezTo>
                  <a:cubicBezTo>
                    <a:pt x="39318" y="7"/>
                    <a:pt x="39162" y="61"/>
                    <a:pt x="38983" y="167"/>
                  </a:cubicBezTo>
                  <a:cubicBezTo>
                    <a:pt x="34581" y="2725"/>
                    <a:pt x="30167" y="5250"/>
                    <a:pt x="25776" y="7820"/>
                  </a:cubicBezTo>
                  <a:cubicBezTo>
                    <a:pt x="25345" y="8065"/>
                    <a:pt x="24942" y="8190"/>
                    <a:pt x="24537" y="8190"/>
                  </a:cubicBezTo>
                  <a:cubicBezTo>
                    <a:pt x="24145" y="8190"/>
                    <a:pt x="23752" y="8073"/>
                    <a:pt x="23330" y="7831"/>
                  </a:cubicBezTo>
                  <a:cubicBezTo>
                    <a:pt x="18927" y="5250"/>
                    <a:pt x="14492" y="2714"/>
                    <a:pt x="10078" y="156"/>
                  </a:cubicBezTo>
                  <a:cubicBezTo>
                    <a:pt x="9907" y="51"/>
                    <a:pt x="9761" y="0"/>
                    <a:pt x="961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19" name="Google Shape;119;p27"/>
            <p:cNvSpPr/>
            <p:nvPr/>
          </p:nvSpPr>
          <p:spPr>
            <a:xfrm>
              <a:off x="4386650" y="2493675"/>
              <a:ext cx="286900" cy="494150"/>
            </a:xfrm>
            <a:custGeom>
              <a:avLst/>
              <a:gdLst/>
              <a:ahLst/>
              <a:cxnLst/>
              <a:rect l="l" t="t" r="r" b="b"/>
              <a:pathLst>
                <a:path w="11476" h="19766" extrusionOk="0">
                  <a:moveTo>
                    <a:pt x="45" y="0"/>
                  </a:moveTo>
                  <a:cubicBezTo>
                    <a:pt x="34" y="212"/>
                    <a:pt x="12" y="302"/>
                    <a:pt x="12" y="402"/>
                  </a:cubicBezTo>
                  <a:cubicBezTo>
                    <a:pt x="12" y="4525"/>
                    <a:pt x="23" y="8648"/>
                    <a:pt x="1" y="12771"/>
                  </a:cubicBezTo>
                  <a:cubicBezTo>
                    <a:pt x="1" y="13151"/>
                    <a:pt x="191" y="13307"/>
                    <a:pt x="481" y="13475"/>
                  </a:cubicBezTo>
                  <a:cubicBezTo>
                    <a:pt x="3978" y="15486"/>
                    <a:pt x="7475" y="17508"/>
                    <a:pt x="10984" y="19531"/>
                  </a:cubicBezTo>
                  <a:cubicBezTo>
                    <a:pt x="11118" y="19609"/>
                    <a:pt x="11274" y="19676"/>
                    <a:pt x="11464" y="19765"/>
                  </a:cubicBezTo>
                  <a:cubicBezTo>
                    <a:pt x="11464" y="15430"/>
                    <a:pt x="11475" y="11173"/>
                    <a:pt x="11453" y="6916"/>
                  </a:cubicBezTo>
                  <a:cubicBezTo>
                    <a:pt x="11442" y="6715"/>
                    <a:pt x="11207" y="6458"/>
                    <a:pt x="11017" y="6346"/>
                  </a:cubicBezTo>
                  <a:cubicBezTo>
                    <a:pt x="8716" y="4994"/>
                    <a:pt x="6403" y="3665"/>
                    <a:pt x="4090" y="2335"/>
                  </a:cubicBezTo>
                  <a:cubicBezTo>
                    <a:pt x="2772" y="1576"/>
                    <a:pt x="1442" y="805"/>
                    <a:pt x="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20" name="Google Shape;120;p27"/>
            <p:cNvSpPr/>
            <p:nvPr/>
          </p:nvSpPr>
          <p:spPr>
            <a:xfrm>
              <a:off x="4754800" y="2493675"/>
              <a:ext cx="292200" cy="494975"/>
            </a:xfrm>
            <a:custGeom>
              <a:avLst/>
              <a:gdLst/>
              <a:ahLst/>
              <a:cxnLst/>
              <a:rect l="l" t="t" r="r" b="b"/>
              <a:pathLst>
                <a:path w="11688" h="19799" extrusionOk="0">
                  <a:moveTo>
                    <a:pt x="11677" y="0"/>
                  </a:moveTo>
                  <a:cubicBezTo>
                    <a:pt x="11408" y="157"/>
                    <a:pt x="11241" y="246"/>
                    <a:pt x="11073" y="335"/>
                  </a:cubicBezTo>
                  <a:cubicBezTo>
                    <a:pt x="8146" y="2034"/>
                    <a:pt x="5207" y="3721"/>
                    <a:pt x="2280" y="5408"/>
                  </a:cubicBezTo>
                  <a:cubicBezTo>
                    <a:pt x="1610" y="5799"/>
                    <a:pt x="682" y="6045"/>
                    <a:pt x="347" y="6626"/>
                  </a:cubicBezTo>
                  <a:cubicBezTo>
                    <a:pt x="1" y="7229"/>
                    <a:pt x="235" y="8168"/>
                    <a:pt x="235" y="8961"/>
                  </a:cubicBezTo>
                  <a:cubicBezTo>
                    <a:pt x="224" y="12536"/>
                    <a:pt x="224" y="16123"/>
                    <a:pt x="224" y="19799"/>
                  </a:cubicBezTo>
                  <a:cubicBezTo>
                    <a:pt x="470" y="19665"/>
                    <a:pt x="615" y="19586"/>
                    <a:pt x="761" y="19508"/>
                  </a:cubicBezTo>
                  <a:cubicBezTo>
                    <a:pt x="4235" y="17508"/>
                    <a:pt x="7699" y="15497"/>
                    <a:pt x="11174" y="13508"/>
                  </a:cubicBezTo>
                  <a:cubicBezTo>
                    <a:pt x="11565" y="13285"/>
                    <a:pt x="11688" y="13039"/>
                    <a:pt x="11688" y="12603"/>
                  </a:cubicBezTo>
                  <a:cubicBezTo>
                    <a:pt x="11677" y="8626"/>
                    <a:pt x="11677" y="4659"/>
                    <a:pt x="11677" y="693"/>
                  </a:cubicBezTo>
                  <a:lnTo>
                    <a:pt x="1167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21" name="Google Shape;121;p27"/>
            <p:cNvSpPr/>
            <p:nvPr/>
          </p:nvSpPr>
          <p:spPr>
            <a:xfrm>
              <a:off x="4431900" y="2255475"/>
              <a:ext cx="571250" cy="323725"/>
            </a:xfrm>
            <a:custGeom>
              <a:avLst/>
              <a:gdLst/>
              <a:ahLst/>
              <a:cxnLst/>
              <a:rect l="l" t="t" r="r" b="b"/>
              <a:pathLst>
                <a:path w="22850" h="12949" extrusionOk="0">
                  <a:moveTo>
                    <a:pt x="11459" y="0"/>
                  </a:moveTo>
                  <a:cubicBezTo>
                    <a:pt x="11317" y="0"/>
                    <a:pt x="11148" y="50"/>
                    <a:pt x="11029" y="109"/>
                  </a:cubicBezTo>
                  <a:cubicBezTo>
                    <a:pt x="9788" y="813"/>
                    <a:pt x="8548" y="1528"/>
                    <a:pt x="7308" y="2243"/>
                  </a:cubicBezTo>
                  <a:cubicBezTo>
                    <a:pt x="4883" y="3651"/>
                    <a:pt x="2459" y="5048"/>
                    <a:pt x="1" y="6467"/>
                  </a:cubicBezTo>
                  <a:cubicBezTo>
                    <a:pt x="124" y="6567"/>
                    <a:pt x="202" y="6634"/>
                    <a:pt x="302" y="6690"/>
                  </a:cubicBezTo>
                  <a:cubicBezTo>
                    <a:pt x="3889" y="8768"/>
                    <a:pt x="7464" y="10835"/>
                    <a:pt x="11051" y="12880"/>
                  </a:cubicBezTo>
                  <a:cubicBezTo>
                    <a:pt x="11137" y="12928"/>
                    <a:pt x="11253" y="12949"/>
                    <a:pt x="11374" y="12949"/>
                  </a:cubicBezTo>
                  <a:cubicBezTo>
                    <a:pt x="11536" y="12949"/>
                    <a:pt x="11706" y="12911"/>
                    <a:pt x="11822" y="12847"/>
                  </a:cubicBezTo>
                  <a:cubicBezTo>
                    <a:pt x="15095" y="10981"/>
                    <a:pt x="18358" y="9092"/>
                    <a:pt x="21621" y="7204"/>
                  </a:cubicBezTo>
                  <a:cubicBezTo>
                    <a:pt x="22012" y="6981"/>
                    <a:pt x="22391" y="6757"/>
                    <a:pt x="22850" y="6489"/>
                  </a:cubicBezTo>
                  <a:cubicBezTo>
                    <a:pt x="19051" y="4299"/>
                    <a:pt x="15352" y="2154"/>
                    <a:pt x="11643" y="42"/>
                  </a:cubicBezTo>
                  <a:cubicBezTo>
                    <a:pt x="11595" y="12"/>
                    <a:pt x="11530" y="0"/>
                    <a:pt x="114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grpSp>
      <p:sp>
        <p:nvSpPr>
          <p:cNvPr id="122" name="Google Shape;122;p27"/>
          <p:cNvSpPr/>
          <p:nvPr/>
        </p:nvSpPr>
        <p:spPr>
          <a:xfrm>
            <a:off x="9110600" y="2588867"/>
            <a:ext cx="2622800" cy="3192400"/>
          </a:xfrm>
          <a:prstGeom prst="roundRect">
            <a:avLst>
              <a:gd name="adj" fmla="val 8074"/>
            </a:avLst>
          </a:prstGeom>
          <a:solidFill>
            <a:srgbClr val="FFFFFF"/>
          </a:solidFill>
          <a:ln w="9525" cap="flat" cmpd="sng">
            <a:solidFill>
              <a:srgbClr val="0078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Trebuchet MS"/>
              <a:ea typeface="Trebuchet MS"/>
              <a:cs typeface="Trebuchet MS"/>
              <a:sym typeface="Trebuchet MS"/>
            </a:endParaRPr>
          </a:p>
        </p:txBody>
      </p:sp>
      <p:grpSp>
        <p:nvGrpSpPr>
          <p:cNvPr id="123" name="Google Shape;123;p27"/>
          <p:cNvGrpSpPr/>
          <p:nvPr/>
        </p:nvGrpSpPr>
        <p:grpSpPr>
          <a:xfrm>
            <a:off x="9487004" y="3171510"/>
            <a:ext cx="528411" cy="596279"/>
            <a:chOff x="4058725" y="1898975"/>
            <a:chExt cx="1316200" cy="1485250"/>
          </a:xfrm>
        </p:grpSpPr>
        <p:sp>
          <p:nvSpPr>
            <p:cNvPr id="124" name="Google Shape;124;p27"/>
            <p:cNvSpPr/>
            <p:nvPr/>
          </p:nvSpPr>
          <p:spPr>
            <a:xfrm>
              <a:off x="4058725" y="1898975"/>
              <a:ext cx="615100" cy="1063425"/>
            </a:xfrm>
            <a:custGeom>
              <a:avLst/>
              <a:gdLst/>
              <a:ahLst/>
              <a:cxnLst/>
              <a:rect l="l" t="t" r="r" b="b"/>
              <a:pathLst>
                <a:path w="24604" h="42537" extrusionOk="0">
                  <a:moveTo>
                    <a:pt x="24469" y="1"/>
                  </a:moveTo>
                  <a:cubicBezTo>
                    <a:pt x="24313" y="113"/>
                    <a:pt x="24179" y="235"/>
                    <a:pt x="24011" y="336"/>
                  </a:cubicBezTo>
                  <a:cubicBezTo>
                    <a:pt x="16447" y="4705"/>
                    <a:pt x="8872" y="9084"/>
                    <a:pt x="1297" y="13442"/>
                  </a:cubicBezTo>
                  <a:cubicBezTo>
                    <a:pt x="403" y="13945"/>
                    <a:pt x="1" y="14593"/>
                    <a:pt x="1" y="15632"/>
                  </a:cubicBezTo>
                  <a:cubicBezTo>
                    <a:pt x="23" y="24358"/>
                    <a:pt x="23" y="33095"/>
                    <a:pt x="23" y="41833"/>
                  </a:cubicBezTo>
                  <a:lnTo>
                    <a:pt x="23" y="42536"/>
                  </a:lnTo>
                  <a:cubicBezTo>
                    <a:pt x="302" y="42380"/>
                    <a:pt x="481" y="42291"/>
                    <a:pt x="671" y="42179"/>
                  </a:cubicBezTo>
                  <a:cubicBezTo>
                    <a:pt x="3475" y="40559"/>
                    <a:pt x="6291" y="38928"/>
                    <a:pt x="9118" y="37319"/>
                  </a:cubicBezTo>
                  <a:cubicBezTo>
                    <a:pt x="9531" y="37084"/>
                    <a:pt x="9665" y="36827"/>
                    <a:pt x="9654" y="36369"/>
                  </a:cubicBezTo>
                  <a:cubicBezTo>
                    <a:pt x="9643" y="31274"/>
                    <a:pt x="9654" y="26179"/>
                    <a:pt x="9643" y="21084"/>
                  </a:cubicBezTo>
                  <a:cubicBezTo>
                    <a:pt x="9643" y="20157"/>
                    <a:pt x="10000" y="19531"/>
                    <a:pt x="10816" y="19062"/>
                  </a:cubicBezTo>
                  <a:cubicBezTo>
                    <a:pt x="15252" y="16537"/>
                    <a:pt x="19665" y="13967"/>
                    <a:pt x="24090" y="11420"/>
                  </a:cubicBezTo>
                  <a:cubicBezTo>
                    <a:pt x="24458" y="11218"/>
                    <a:pt x="24604" y="10995"/>
                    <a:pt x="24592" y="10570"/>
                  </a:cubicBezTo>
                  <a:cubicBezTo>
                    <a:pt x="24581" y="7051"/>
                    <a:pt x="24581" y="3520"/>
                    <a:pt x="2458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25" name="Google Shape;125;p27"/>
            <p:cNvSpPr/>
            <p:nvPr/>
          </p:nvSpPr>
          <p:spPr>
            <a:xfrm>
              <a:off x="4760125" y="1898975"/>
              <a:ext cx="614800" cy="1062875"/>
            </a:xfrm>
            <a:custGeom>
              <a:avLst/>
              <a:gdLst/>
              <a:ahLst/>
              <a:cxnLst/>
              <a:rect l="l" t="t" r="r" b="b"/>
              <a:pathLst>
                <a:path w="24592" h="42515" extrusionOk="0">
                  <a:moveTo>
                    <a:pt x="11" y="1"/>
                  </a:moveTo>
                  <a:cubicBezTo>
                    <a:pt x="11" y="3520"/>
                    <a:pt x="22" y="7051"/>
                    <a:pt x="0" y="10570"/>
                  </a:cubicBezTo>
                  <a:cubicBezTo>
                    <a:pt x="0" y="11006"/>
                    <a:pt x="145" y="11218"/>
                    <a:pt x="514" y="11420"/>
                  </a:cubicBezTo>
                  <a:cubicBezTo>
                    <a:pt x="4894" y="13934"/>
                    <a:pt x="9251" y="16481"/>
                    <a:pt x="13631" y="18973"/>
                  </a:cubicBezTo>
                  <a:cubicBezTo>
                    <a:pt x="14570" y="19498"/>
                    <a:pt x="14972" y="20190"/>
                    <a:pt x="14961" y="21263"/>
                  </a:cubicBezTo>
                  <a:cubicBezTo>
                    <a:pt x="14938" y="26313"/>
                    <a:pt x="14961" y="31363"/>
                    <a:pt x="14938" y="36425"/>
                  </a:cubicBezTo>
                  <a:cubicBezTo>
                    <a:pt x="14938" y="36838"/>
                    <a:pt x="15061" y="37073"/>
                    <a:pt x="15430" y="37285"/>
                  </a:cubicBezTo>
                  <a:cubicBezTo>
                    <a:pt x="18301" y="38928"/>
                    <a:pt x="21162" y="40581"/>
                    <a:pt x="24033" y="42235"/>
                  </a:cubicBezTo>
                  <a:cubicBezTo>
                    <a:pt x="24178" y="42324"/>
                    <a:pt x="24335" y="42391"/>
                    <a:pt x="24581" y="42514"/>
                  </a:cubicBezTo>
                  <a:lnTo>
                    <a:pt x="24581" y="41821"/>
                  </a:lnTo>
                  <a:cubicBezTo>
                    <a:pt x="24581" y="33095"/>
                    <a:pt x="24570" y="24358"/>
                    <a:pt x="24592" y="15632"/>
                  </a:cubicBezTo>
                  <a:cubicBezTo>
                    <a:pt x="24592" y="14626"/>
                    <a:pt x="24234" y="13967"/>
                    <a:pt x="23352" y="13464"/>
                  </a:cubicBezTo>
                  <a:cubicBezTo>
                    <a:pt x="16827" y="9721"/>
                    <a:pt x="10324" y="5956"/>
                    <a:pt x="3810" y="2191"/>
                  </a:cubicBezTo>
                  <a:cubicBezTo>
                    <a:pt x="2570" y="1476"/>
                    <a:pt x="1352" y="727"/>
                    <a:pt x="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26" name="Google Shape;126;p27"/>
            <p:cNvSpPr/>
            <p:nvPr/>
          </p:nvSpPr>
          <p:spPr>
            <a:xfrm>
              <a:off x="4103425" y="2902075"/>
              <a:ext cx="1227375" cy="482150"/>
            </a:xfrm>
            <a:custGeom>
              <a:avLst/>
              <a:gdLst/>
              <a:ahLst/>
              <a:cxnLst/>
              <a:rect l="l" t="t" r="r" b="b"/>
              <a:pathLst>
                <a:path w="49095" h="19286" extrusionOk="0">
                  <a:moveTo>
                    <a:pt x="9615" y="0"/>
                  </a:moveTo>
                  <a:cubicBezTo>
                    <a:pt x="9465" y="0"/>
                    <a:pt x="9315" y="54"/>
                    <a:pt x="9140" y="156"/>
                  </a:cubicBezTo>
                  <a:cubicBezTo>
                    <a:pt x="6268" y="1831"/>
                    <a:pt x="3375" y="3485"/>
                    <a:pt x="503" y="5150"/>
                  </a:cubicBezTo>
                  <a:cubicBezTo>
                    <a:pt x="347" y="5239"/>
                    <a:pt x="213" y="5329"/>
                    <a:pt x="0" y="5463"/>
                  </a:cubicBezTo>
                  <a:cubicBezTo>
                    <a:pt x="257" y="5619"/>
                    <a:pt x="447" y="5731"/>
                    <a:pt x="626" y="5831"/>
                  </a:cubicBezTo>
                  <a:cubicBezTo>
                    <a:pt x="8134" y="10167"/>
                    <a:pt x="15642" y="14479"/>
                    <a:pt x="23128" y="18848"/>
                  </a:cubicBezTo>
                  <a:cubicBezTo>
                    <a:pt x="23633" y="19137"/>
                    <a:pt x="24091" y="19285"/>
                    <a:pt x="24549" y="19285"/>
                  </a:cubicBezTo>
                  <a:cubicBezTo>
                    <a:pt x="24993" y="19285"/>
                    <a:pt x="25437" y="19145"/>
                    <a:pt x="25922" y="18859"/>
                  </a:cubicBezTo>
                  <a:cubicBezTo>
                    <a:pt x="31151" y="15798"/>
                    <a:pt x="36402" y="12792"/>
                    <a:pt x="41642" y="9764"/>
                  </a:cubicBezTo>
                  <a:cubicBezTo>
                    <a:pt x="44111" y="8345"/>
                    <a:pt x="46569" y="6926"/>
                    <a:pt x="49095" y="5463"/>
                  </a:cubicBezTo>
                  <a:cubicBezTo>
                    <a:pt x="48882" y="5329"/>
                    <a:pt x="48726" y="5228"/>
                    <a:pt x="48558" y="5139"/>
                  </a:cubicBezTo>
                  <a:cubicBezTo>
                    <a:pt x="45698" y="3485"/>
                    <a:pt x="42826" y="1831"/>
                    <a:pt x="39977" y="167"/>
                  </a:cubicBezTo>
                  <a:cubicBezTo>
                    <a:pt x="39793" y="61"/>
                    <a:pt x="39634" y="7"/>
                    <a:pt x="39476" y="7"/>
                  </a:cubicBezTo>
                  <a:cubicBezTo>
                    <a:pt x="39318" y="7"/>
                    <a:pt x="39162" y="61"/>
                    <a:pt x="38983" y="167"/>
                  </a:cubicBezTo>
                  <a:cubicBezTo>
                    <a:pt x="34581" y="2725"/>
                    <a:pt x="30167" y="5250"/>
                    <a:pt x="25776" y="7820"/>
                  </a:cubicBezTo>
                  <a:cubicBezTo>
                    <a:pt x="25345" y="8065"/>
                    <a:pt x="24942" y="8190"/>
                    <a:pt x="24537" y="8190"/>
                  </a:cubicBezTo>
                  <a:cubicBezTo>
                    <a:pt x="24145" y="8190"/>
                    <a:pt x="23752" y="8073"/>
                    <a:pt x="23330" y="7831"/>
                  </a:cubicBezTo>
                  <a:cubicBezTo>
                    <a:pt x="18927" y="5250"/>
                    <a:pt x="14492" y="2714"/>
                    <a:pt x="10078" y="156"/>
                  </a:cubicBezTo>
                  <a:cubicBezTo>
                    <a:pt x="9907" y="51"/>
                    <a:pt x="9761" y="0"/>
                    <a:pt x="961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27" name="Google Shape;127;p27"/>
            <p:cNvSpPr/>
            <p:nvPr/>
          </p:nvSpPr>
          <p:spPr>
            <a:xfrm>
              <a:off x="4386650" y="2493675"/>
              <a:ext cx="286900" cy="494150"/>
            </a:xfrm>
            <a:custGeom>
              <a:avLst/>
              <a:gdLst/>
              <a:ahLst/>
              <a:cxnLst/>
              <a:rect l="l" t="t" r="r" b="b"/>
              <a:pathLst>
                <a:path w="11476" h="19766" extrusionOk="0">
                  <a:moveTo>
                    <a:pt x="45" y="0"/>
                  </a:moveTo>
                  <a:cubicBezTo>
                    <a:pt x="34" y="212"/>
                    <a:pt x="12" y="302"/>
                    <a:pt x="12" y="402"/>
                  </a:cubicBezTo>
                  <a:cubicBezTo>
                    <a:pt x="12" y="4525"/>
                    <a:pt x="23" y="8648"/>
                    <a:pt x="1" y="12771"/>
                  </a:cubicBezTo>
                  <a:cubicBezTo>
                    <a:pt x="1" y="13151"/>
                    <a:pt x="191" y="13307"/>
                    <a:pt x="481" y="13475"/>
                  </a:cubicBezTo>
                  <a:cubicBezTo>
                    <a:pt x="3978" y="15486"/>
                    <a:pt x="7475" y="17508"/>
                    <a:pt x="10984" y="19531"/>
                  </a:cubicBezTo>
                  <a:cubicBezTo>
                    <a:pt x="11118" y="19609"/>
                    <a:pt x="11274" y="19676"/>
                    <a:pt x="11464" y="19765"/>
                  </a:cubicBezTo>
                  <a:cubicBezTo>
                    <a:pt x="11464" y="15430"/>
                    <a:pt x="11475" y="11173"/>
                    <a:pt x="11453" y="6916"/>
                  </a:cubicBezTo>
                  <a:cubicBezTo>
                    <a:pt x="11442" y="6715"/>
                    <a:pt x="11207" y="6458"/>
                    <a:pt x="11017" y="6346"/>
                  </a:cubicBezTo>
                  <a:cubicBezTo>
                    <a:pt x="8716" y="4994"/>
                    <a:pt x="6403" y="3665"/>
                    <a:pt x="4090" y="2335"/>
                  </a:cubicBezTo>
                  <a:cubicBezTo>
                    <a:pt x="2772" y="1576"/>
                    <a:pt x="1442" y="805"/>
                    <a:pt x="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28" name="Google Shape;128;p27"/>
            <p:cNvSpPr/>
            <p:nvPr/>
          </p:nvSpPr>
          <p:spPr>
            <a:xfrm>
              <a:off x="4754800" y="2493675"/>
              <a:ext cx="292200" cy="494975"/>
            </a:xfrm>
            <a:custGeom>
              <a:avLst/>
              <a:gdLst/>
              <a:ahLst/>
              <a:cxnLst/>
              <a:rect l="l" t="t" r="r" b="b"/>
              <a:pathLst>
                <a:path w="11688" h="19799" extrusionOk="0">
                  <a:moveTo>
                    <a:pt x="11677" y="0"/>
                  </a:moveTo>
                  <a:cubicBezTo>
                    <a:pt x="11408" y="157"/>
                    <a:pt x="11241" y="246"/>
                    <a:pt x="11073" y="335"/>
                  </a:cubicBezTo>
                  <a:cubicBezTo>
                    <a:pt x="8146" y="2034"/>
                    <a:pt x="5207" y="3721"/>
                    <a:pt x="2280" y="5408"/>
                  </a:cubicBezTo>
                  <a:cubicBezTo>
                    <a:pt x="1610" y="5799"/>
                    <a:pt x="682" y="6045"/>
                    <a:pt x="347" y="6626"/>
                  </a:cubicBezTo>
                  <a:cubicBezTo>
                    <a:pt x="1" y="7229"/>
                    <a:pt x="235" y="8168"/>
                    <a:pt x="235" y="8961"/>
                  </a:cubicBezTo>
                  <a:cubicBezTo>
                    <a:pt x="224" y="12536"/>
                    <a:pt x="224" y="16123"/>
                    <a:pt x="224" y="19799"/>
                  </a:cubicBezTo>
                  <a:cubicBezTo>
                    <a:pt x="470" y="19665"/>
                    <a:pt x="615" y="19586"/>
                    <a:pt x="761" y="19508"/>
                  </a:cubicBezTo>
                  <a:cubicBezTo>
                    <a:pt x="4235" y="17508"/>
                    <a:pt x="7699" y="15497"/>
                    <a:pt x="11174" y="13508"/>
                  </a:cubicBezTo>
                  <a:cubicBezTo>
                    <a:pt x="11565" y="13285"/>
                    <a:pt x="11688" y="13039"/>
                    <a:pt x="11688" y="12603"/>
                  </a:cubicBezTo>
                  <a:cubicBezTo>
                    <a:pt x="11677" y="8626"/>
                    <a:pt x="11677" y="4659"/>
                    <a:pt x="11677" y="693"/>
                  </a:cubicBezTo>
                  <a:lnTo>
                    <a:pt x="1167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29" name="Google Shape;129;p27"/>
            <p:cNvSpPr/>
            <p:nvPr/>
          </p:nvSpPr>
          <p:spPr>
            <a:xfrm>
              <a:off x="4431900" y="2255475"/>
              <a:ext cx="571250" cy="323725"/>
            </a:xfrm>
            <a:custGeom>
              <a:avLst/>
              <a:gdLst/>
              <a:ahLst/>
              <a:cxnLst/>
              <a:rect l="l" t="t" r="r" b="b"/>
              <a:pathLst>
                <a:path w="22850" h="12949" extrusionOk="0">
                  <a:moveTo>
                    <a:pt x="11459" y="0"/>
                  </a:moveTo>
                  <a:cubicBezTo>
                    <a:pt x="11317" y="0"/>
                    <a:pt x="11148" y="50"/>
                    <a:pt x="11029" y="109"/>
                  </a:cubicBezTo>
                  <a:cubicBezTo>
                    <a:pt x="9788" y="813"/>
                    <a:pt x="8548" y="1528"/>
                    <a:pt x="7308" y="2243"/>
                  </a:cubicBezTo>
                  <a:cubicBezTo>
                    <a:pt x="4883" y="3651"/>
                    <a:pt x="2459" y="5048"/>
                    <a:pt x="1" y="6467"/>
                  </a:cubicBezTo>
                  <a:cubicBezTo>
                    <a:pt x="124" y="6567"/>
                    <a:pt x="202" y="6634"/>
                    <a:pt x="302" y="6690"/>
                  </a:cubicBezTo>
                  <a:cubicBezTo>
                    <a:pt x="3889" y="8768"/>
                    <a:pt x="7464" y="10835"/>
                    <a:pt x="11051" y="12880"/>
                  </a:cubicBezTo>
                  <a:cubicBezTo>
                    <a:pt x="11137" y="12928"/>
                    <a:pt x="11253" y="12949"/>
                    <a:pt x="11374" y="12949"/>
                  </a:cubicBezTo>
                  <a:cubicBezTo>
                    <a:pt x="11536" y="12949"/>
                    <a:pt x="11706" y="12911"/>
                    <a:pt x="11822" y="12847"/>
                  </a:cubicBezTo>
                  <a:cubicBezTo>
                    <a:pt x="15095" y="10981"/>
                    <a:pt x="18358" y="9092"/>
                    <a:pt x="21621" y="7204"/>
                  </a:cubicBezTo>
                  <a:cubicBezTo>
                    <a:pt x="22012" y="6981"/>
                    <a:pt x="22391" y="6757"/>
                    <a:pt x="22850" y="6489"/>
                  </a:cubicBezTo>
                  <a:cubicBezTo>
                    <a:pt x="19051" y="4299"/>
                    <a:pt x="15352" y="2154"/>
                    <a:pt x="11643" y="42"/>
                  </a:cubicBezTo>
                  <a:cubicBezTo>
                    <a:pt x="11595" y="12"/>
                    <a:pt x="11530" y="0"/>
                    <a:pt x="114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grpSp>
      <p:sp>
        <p:nvSpPr>
          <p:cNvPr id="130" name="Google Shape;130;p27"/>
          <p:cNvSpPr/>
          <p:nvPr/>
        </p:nvSpPr>
        <p:spPr>
          <a:xfrm>
            <a:off x="3378884" y="2588867"/>
            <a:ext cx="2622800" cy="3192400"/>
          </a:xfrm>
          <a:prstGeom prst="roundRect">
            <a:avLst>
              <a:gd name="adj" fmla="val 8074"/>
            </a:avLst>
          </a:prstGeom>
          <a:solidFill>
            <a:srgbClr val="FFFFFF"/>
          </a:solidFill>
          <a:ln w="9525" cap="flat" cmpd="sng">
            <a:solidFill>
              <a:srgbClr val="00ECC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Trebuchet MS"/>
              <a:ea typeface="Trebuchet MS"/>
              <a:cs typeface="Trebuchet MS"/>
              <a:sym typeface="Trebuchet MS"/>
            </a:endParaRPr>
          </a:p>
        </p:txBody>
      </p:sp>
      <p:grpSp>
        <p:nvGrpSpPr>
          <p:cNvPr id="131" name="Google Shape;131;p27"/>
          <p:cNvGrpSpPr/>
          <p:nvPr/>
        </p:nvGrpSpPr>
        <p:grpSpPr>
          <a:xfrm>
            <a:off x="3755288" y="3171510"/>
            <a:ext cx="528411" cy="596279"/>
            <a:chOff x="4058725" y="1898975"/>
            <a:chExt cx="1316200" cy="1485250"/>
          </a:xfrm>
        </p:grpSpPr>
        <p:sp>
          <p:nvSpPr>
            <p:cNvPr id="132" name="Google Shape;132;p27"/>
            <p:cNvSpPr/>
            <p:nvPr/>
          </p:nvSpPr>
          <p:spPr>
            <a:xfrm>
              <a:off x="4058725" y="1898975"/>
              <a:ext cx="615100" cy="1063425"/>
            </a:xfrm>
            <a:custGeom>
              <a:avLst/>
              <a:gdLst/>
              <a:ahLst/>
              <a:cxnLst/>
              <a:rect l="l" t="t" r="r" b="b"/>
              <a:pathLst>
                <a:path w="24604" h="42537" extrusionOk="0">
                  <a:moveTo>
                    <a:pt x="24469" y="1"/>
                  </a:moveTo>
                  <a:cubicBezTo>
                    <a:pt x="24313" y="113"/>
                    <a:pt x="24179" y="235"/>
                    <a:pt x="24011" y="336"/>
                  </a:cubicBezTo>
                  <a:cubicBezTo>
                    <a:pt x="16447" y="4705"/>
                    <a:pt x="8872" y="9084"/>
                    <a:pt x="1297" y="13442"/>
                  </a:cubicBezTo>
                  <a:cubicBezTo>
                    <a:pt x="403" y="13945"/>
                    <a:pt x="1" y="14593"/>
                    <a:pt x="1" y="15632"/>
                  </a:cubicBezTo>
                  <a:cubicBezTo>
                    <a:pt x="23" y="24358"/>
                    <a:pt x="23" y="33095"/>
                    <a:pt x="23" y="41833"/>
                  </a:cubicBezTo>
                  <a:lnTo>
                    <a:pt x="23" y="42536"/>
                  </a:lnTo>
                  <a:cubicBezTo>
                    <a:pt x="302" y="42380"/>
                    <a:pt x="481" y="42291"/>
                    <a:pt x="671" y="42179"/>
                  </a:cubicBezTo>
                  <a:cubicBezTo>
                    <a:pt x="3475" y="40559"/>
                    <a:pt x="6291" y="38928"/>
                    <a:pt x="9118" y="37319"/>
                  </a:cubicBezTo>
                  <a:cubicBezTo>
                    <a:pt x="9531" y="37084"/>
                    <a:pt x="9665" y="36827"/>
                    <a:pt x="9654" y="36369"/>
                  </a:cubicBezTo>
                  <a:cubicBezTo>
                    <a:pt x="9643" y="31274"/>
                    <a:pt x="9654" y="26179"/>
                    <a:pt x="9643" y="21084"/>
                  </a:cubicBezTo>
                  <a:cubicBezTo>
                    <a:pt x="9643" y="20157"/>
                    <a:pt x="10000" y="19531"/>
                    <a:pt x="10816" y="19062"/>
                  </a:cubicBezTo>
                  <a:cubicBezTo>
                    <a:pt x="15252" y="16537"/>
                    <a:pt x="19665" y="13967"/>
                    <a:pt x="24090" y="11420"/>
                  </a:cubicBezTo>
                  <a:cubicBezTo>
                    <a:pt x="24458" y="11218"/>
                    <a:pt x="24604" y="10995"/>
                    <a:pt x="24592" y="10570"/>
                  </a:cubicBezTo>
                  <a:cubicBezTo>
                    <a:pt x="24581" y="7051"/>
                    <a:pt x="24581" y="3520"/>
                    <a:pt x="2458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33" name="Google Shape;133;p27"/>
            <p:cNvSpPr/>
            <p:nvPr/>
          </p:nvSpPr>
          <p:spPr>
            <a:xfrm>
              <a:off x="4760125" y="1898975"/>
              <a:ext cx="614800" cy="1062875"/>
            </a:xfrm>
            <a:custGeom>
              <a:avLst/>
              <a:gdLst/>
              <a:ahLst/>
              <a:cxnLst/>
              <a:rect l="l" t="t" r="r" b="b"/>
              <a:pathLst>
                <a:path w="24592" h="42515" extrusionOk="0">
                  <a:moveTo>
                    <a:pt x="11" y="1"/>
                  </a:moveTo>
                  <a:cubicBezTo>
                    <a:pt x="11" y="3520"/>
                    <a:pt x="22" y="7051"/>
                    <a:pt x="0" y="10570"/>
                  </a:cubicBezTo>
                  <a:cubicBezTo>
                    <a:pt x="0" y="11006"/>
                    <a:pt x="145" y="11218"/>
                    <a:pt x="514" y="11420"/>
                  </a:cubicBezTo>
                  <a:cubicBezTo>
                    <a:pt x="4894" y="13934"/>
                    <a:pt x="9251" y="16481"/>
                    <a:pt x="13631" y="18973"/>
                  </a:cubicBezTo>
                  <a:cubicBezTo>
                    <a:pt x="14570" y="19498"/>
                    <a:pt x="14972" y="20190"/>
                    <a:pt x="14961" y="21263"/>
                  </a:cubicBezTo>
                  <a:cubicBezTo>
                    <a:pt x="14938" y="26313"/>
                    <a:pt x="14961" y="31363"/>
                    <a:pt x="14938" y="36425"/>
                  </a:cubicBezTo>
                  <a:cubicBezTo>
                    <a:pt x="14938" y="36838"/>
                    <a:pt x="15061" y="37073"/>
                    <a:pt x="15430" y="37285"/>
                  </a:cubicBezTo>
                  <a:cubicBezTo>
                    <a:pt x="18301" y="38928"/>
                    <a:pt x="21162" y="40581"/>
                    <a:pt x="24033" y="42235"/>
                  </a:cubicBezTo>
                  <a:cubicBezTo>
                    <a:pt x="24178" y="42324"/>
                    <a:pt x="24335" y="42391"/>
                    <a:pt x="24581" y="42514"/>
                  </a:cubicBezTo>
                  <a:lnTo>
                    <a:pt x="24581" y="41821"/>
                  </a:lnTo>
                  <a:cubicBezTo>
                    <a:pt x="24581" y="33095"/>
                    <a:pt x="24570" y="24358"/>
                    <a:pt x="24592" y="15632"/>
                  </a:cubicBezTo>
                  <a:cubicBezTo>
                    <a:pt x="24592" y="14626"/>
                    <a:pt x="24234" y="13967"/>
                    <a:pt x="23352" y="13464"/>
                  </a:cubicBezTo>
                  <a:cubicBezTo>
                    <a:pt x="16827" y="9721"/>
                    <a:pt x="10324" y="5956"/>
                    <a:pt x="3810" y="2191"/>
                  </a:cubicBezTo>
                  <a:cubicBezTo>
                    <a:pt x="2570" y="1476"/>
                    <a:pt x="1352" y="727"/>
                    <a:pt x="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34" name="Google Shape;134;p27"/>
            <p:cNvSpPr/>
            <p:nvPr/>
          </p:nvSpPr>
          <p:spPr>
            <a:xfrm>
              <a:off x="4103425" y="2902075"/>
              <a:ext cx="1227375" cy="482150"/>
            </a:xfrm>
            <a:custGeom>
              <a:avLst/>
              <a:gdLst/>
              <a:ahLst/>
              <a:cxnLst/>
              <a:rect l="l" t="t" r="r" b="b"/>
              <a:pathLst>
                <a:path w="49095" h="19286" extrusionOk="0">
                  <a:moveTo>
                    <a:pt x="9615" y="0"/>
                  </a:moveTo>
                  <a:cubicBezTo>
                    <a:pt x="9465" y="0"/>
                    <a:pt x="9315" y="54"/>
                    <a:pt x="9140" y="156"/>
                  </a:cubicBezTo>
                  <a:cubicBezTo>
                    <a:pt x="6268" y="1831"/>
                    <a:pt x="3375" y="3485"/>
                    <a:pt x="503" y="5150"/>
                  </a:cubicBezTo>
                  <a:cubicBezTo>
                    <a:pt x="347" y="5239"/>
                    <a:pt x="213" y="5329"/>
                    <a:pt x="0" y="5463"/>
                  </a:cubicBezTo>
                  <a:cubicBezTo>
                    <a:pt x="257" y="5619"/>
                    <a:pt x="447" y="5731"/>
                    <a:pt x="626" y="5831"/>
                  </a:cubicBezTo>
                  <a:cubicBezTo>
                    <a:pt x="8134" y="10167"/>
                    <a:pt x="15642" y="14479"/>
                    <a:pt x="23128" y="18848"/>
                  </a:cubicBezTo>
                  <a:cubicBezTo>
                    <a:pt x="23633" y="19137"/>
                    <a:pt x="24091" y="19285"/>
                    <a:pt x="24549" y="19285"/>
                  </a:cubicBezTo>
                  <a:cubicBezTo>
                    <a:pt x="24993" y="19285"/>
                    <a:pt x="25437" y="19145"/>
                    <a:pt x="25922" y="18859"/>
                  </a:cubicBezTo>
                  <a:cubicBezTo>
                    <a:pt x="31151" y="15798"/>
                    <a:pt x="36402" y="12792"/>
                    <a:pt x="41642" y="9764"/>
                  </a:cubicBezTo>
                  <a:cubicBezTo>
                    <a:pt x="44111" y="8345"/>
                    <a:pt x="46569" y="6926"/>
                    <a:pt x="49095" y="5463"/>
                  </a:cubicBezTo>
                  <a:cubicBezTo>
                    <a:pt x="48882" y="5329"/>
                    <a:pt x="48726" y="5228"/>
                    <a:pt x="48558" y="5139"/>
                  </a:cubicBezTo>
                  <a:cubicBezTo>
                    <a:pt x="45698" y="3485"/>
                    <a:pt x="42826" y="1831"/>
                    <a:pt x="39977" y="167"/>
                  </a:cubicBezTo>
                  <a:cubicBezTo>
                    <a:pt x="39793" y="61"/>
                    <a:pt x="39634" y="7"/>
                    <a:pt x="39476" y="7"/>
                  </a:cubicBezTo>
                  <a:cubicBezTo>
                    <a:pt x="39318" y="7"/>
                    <a:pt x="39162" y="61"/>
                    <a:pt x="38983" y="167"/>
                  </a:cubicBezTo>
                  <a:cubicBezTo>
                    <a:pt x="34581" y="2725"/>
                    <a:pt x="30167" y="5250"/>
                    <a:pt x="25776" y="7820"/>
                  </a:cubicBezTo>
                  <a:cubicBezTo>
                    <a:pt x="25345" y="8065"/>
                    <a:pt x="24942" y="8190"/>
                    <a:pt x="24537" y="8190"/>
                  </a:cubicBezTo>
                  <a:cubicBezTo>
                    <a:pt x="24145" y="8190"/>
                    <a:pt x="23752" y="8073"/>
                    <a:pt x="23330" y="7831"/>
                  </a:cubicBezTo>
                  <a:cubicBezTo>
                    <a:pt x="18927" y="5250"/>
                    <a:pt x="14492" y="2714"/>
                    <a:pt x="10078" y="156"/>
                  </a:cubicBezTo>
                  <a:cubicBezTo>
                    <a:pt x="9907" y="51"/>
                    <a:pt x="9761" y="0"/>
                    <a:pt x="961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35" name="Google Shape;135;p27"/>
            <p:cNvSpPr/>
            <p:nvPr/>
          </p:nvSpPr>
          <p:spPr>
            <a:xfrm>
              <a:off x="4386650" y="2493675"/>
              <a:ext cx="286900" cy="494150"/>
            </a:xfrm>
            <a:custGeom>
              <a:avLst/>
              <a:gdLst/>
              <a:ahLst/>
              <a:cxnLst/>
              <a:rect l="l" t="t" r="r" b="b"/>
              <a:pathLst>
                <a:path w="11476" h="19766" extrusionOk="0">
                  <a:moveTo>
                    <a:pt x="45" y="0"/>
                  </a:moveTo>
                  <a:cubicBezTo>
                    <a:pt x="34" y="212"/>
                    <a:pt x="12" y="302"/>
                    <a:pt x="12" y="402"/>
                  </a:cubicBezTo>
                  <a:cubicBezTo>
                    <a:pt x="12" y="4525"/>
                    <a:pt x="23" y="8648"/>
                    <a:pt x="1" y="12771"/>
                  </a:cubicBezTo>
                  <a:cubicBezTo>
                    <a:pt x="1" y="13151"/>
                    <a:pt x="191" y="13307"/>
                    <a:pt x="481" y="13475"/>
                  </a:cubicBezTo>
                  <a:cubicBezTo>
                    <a:pt x="3978" y="15486"/>
                    <a:pt x="7475" y="17508"/>
                    <a:pt x="10984" y="19531"/>
                  </a:cubicBezTo>
                  <a:cubicBezTo>
                    <a:pt x="11118" y="19609"/>
                    <a:pt x="11274" y="19676"/>
                    <a:pt x="11464" y="19765"/>
                  </a:cubicBezTo>
                  <a:cubicBezTo>
                    <a:pt x="11464" y="15430"/>
                    <a:pt x="11475" y="11173"/>
                    <a:pt x="11453" y="6916"/>
                  </a:cubicBezTo>
                  <a:cubicBezTo>
                    <a:pt x="11442" y="6715"/>
                    <a:pt x="11207" y="6458"/>
                    <a:pt x="11017" y="6346"/>
                  </a:cubicBezTo>
                  <a:cubicBezTo>
                    <a:pt x="8716" y="4994"/>
                    <a:pt x="6403" y="3665"/>
                    <a:pt x="4090" y="2335"/>
                  </a:cubicBezTo>
                  <a:cubicBezTo>
                    <a:pt x="2772" y="1576"/>
                    <a:pt x="1442" y="805"/>
                    <a:pt x="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36" name="Google Shape;136;p27"/>
            <p:cNvSpPr/>
            <p:nvPr/>
          </p:nvSpPr>
          <p:spPr>
            <a:xfrm>
              <a:off x="4754800" y="2493675"/>
              <a:ext cx="292200" cy="494975"/>
            </a:xfrm>
            <a:custGeom>
              <a:avLst/>
              <a:gdLst/>
              <a:ahLst/>
              <a:cxnLst/>
              <a:rect l="l" t="t" r="r" b="b"/>
              <a:pathLst>
                <a:path w="11688" h="19799" extrusionOk="0">
                  <a:moveTo>
                    <a:pt x="11677" y="0"/>
                  </a:moveTo>
                  <a:cubicBezTo>
                    <a:pt x="11408" y="157"/>
                    <a:pt x="11241" y="246"/>
                    <a:pt x="11073" y="335"/>
                  </a:cubicBezTo>
                  <a:cubicBezTo>
                    <a:pt x="8146" y="2034"/>
                    <a:pt x="5207" y="3721"/>
                    <a:pt x="2280" y="5408"/>
                  </a:cubicBezTo>
                  <a:cubicBezTo>
                    <a:pt x="1610" y="5799"/>
                    <a:pt x="682" y="6045"/>
                    <a:pt x="347" y="6626"/>
                  </a:cubicBezTo>
                  <a:cubicBezTo>
                    <a:pt x="1" y="7229"/>
                    <a:pt x="235" y="8168"/>
                    <a:pt x="235" y="8961"/>
                  </a:cubicBezTo>
                  <a:cubicBezTo>
                    <a:pt x="224" y="12536"/>
                    <a:pt x="224" y="16123"/>
                    <a:pt x="224" y="19799"/>
                  </a:cubicBezTo>
                  <a:cubicBezTo>
                    <a:pt x="470" y="19665"/>
                    <a:pt x="615" y="19586"/>
                    <a:pt x="761" y="19508"/>
                  </a:cubicBezTo>
                  <a:cubicBezTo>
                    <a:pt x="4235" y="17508"/>
                    <a:pt x="7699" y="15497"/>
                    <a:pt x="11174" y="13508"/>
                  </a:cubicBezTo>
                  <a:cubicBezTo>
                    <a:pt x="11565" y="13285"/>
                    <a:pt x="11688" y="13039"/>
                    <a:pt x="11688" y="12603"/>
                  </a:cubicBezTo>
                  <a:cubicBezTo>
                    <a:pt x="11677" y="8626"/>
                    <a:pt x="11677" y="4659"/>
                    <a:pt x="11677" y="693"/>
                  </a:cubicBezTo>
                  <a:lnTo>
                    <a:pt x="1167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37" name="Google Shape;137;p27"/>
            <p:cNvSpPr/>
            <p:nvPr/>
          </p:nvSpPr>
          <p:spPr>
            <a:xfrm>
              <a:off x="4431900" y="2255475"/>
              <a:ext cx="571250" cy="323725"/>
            </a:xfrm>
            <a:custGeom>
              <a:avLst/>
              <a:gdLst/>
              <a:ahLst/>
              <a:cxnLst/>
              <a:rect l="l" t="t" r="r" b="b"/>
              <a:pathLst>
                <a:path w="22850" h="12949" extrusionOk="0">
                  <a:moveTo>
                    <a:pt x="11459" y="0"/>
                  </a:moveTo>
                  <a:cubicBezTo>
                    <a:pt x="11317" y="0"/>
                    <a:pt x="11148" y="50"/>
                    <a:pt x="11029" y="109"/>
                  </a:cubicBezTo>
                  <a:cubicBezTo>
                    <a:pt x="9788" y="813"/>
                    <a:pt x="8548" y="1528"/>
                    <a:pt x="7308" y="2243"/>
                  </a:cubicBezTo>
                  <a:cubicBezTo>
                    <a:pt x="4883" y="3651"/>
                    <a:pt x="2459" y="5048"/>
                    <a:pt x="1" y="6467"/>
                  </a:cubicBezTo>
                  <a:cubicBezTo>
                    <a:pt x="124" y="6567"/>
                    <a:pt x="202" y="6634"/>
                    <a:pt x="302" y="6690"/>
                  </a:cubicBezTo>
                  <a:cubicBezTo>
                    <a:pt x="3889" y="8768"/>
                    <a:pt x="7464" y="10835"/>
                    <a:pt x="11051" y="12880"/>
                  </a:cubicBezTo>
                  <a:cubicBezTo>
                    <a:pt x="11137" y="12928"/>
                    <a:pt x="11253" y="12949"/>
                    <a:pt x="11374" y="12949"/>
                  </a:cubicBezTo>
                  <a:cubicBezTo>
                    <a:pt x="11536" y="12949"/>
                    <a:pt x="11706" y="12911"/>
                    <a:pt x="11822" y="12847"/>
                  </a:cubicBezTo>
                  <a:cubicBezTo>
                    <a:pt x="15095" y="10981"/>
                    <a:pt x="18358" y="9092"/>
                    <a:pt x="21621" y="7204"/>
                  </a:cubicBezTo>
                  <a:cubicBezTo>
                    <a:pt x="22012" y="6981"/>
                    <a:pt x="22391" y="6757"/>
                    <a:pt x="22850" y="6489"/>
                  </a:cubicBezTo>
                  <a:cubicBezTo>
                    <a:pt x="19051" y="4299"/>
                    <a:pt x="15352" y="2154"/>
                    <a:pt x="11643" y="42"/>
                  </a:cubicBezTo>
                  <a:cubicBezTo>
                    <a:pt x="11595" y="12"/>
                    <a:pt x="11530" y="0"/>
                    <a:pt x="114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grpSp>
      <p:sp>
        <p:nvSpPr>
          <p:cNvPr id="138" name="Google Shape;138;p27"/>
          <p:cNvSpPr/>
          <p:nvPr/>
        </p:nvSpPr>
        <p:spPr>
          <a:xfrm>
            <a:off x="6244733" y="2588867"/>
            <a:ext cx="2622800" cy="3192400"/>
          </a:xfrm>
          <a:prstGeom prst="roundRect">
            <a:avLst>
              <a:gd name="adj" fmla="val 8074"/>
            </a:avLst>
          </a:prstGeom>
          <a:solidFill>
            <a:srgbClr val="FFFFFF"/>
          </a:solidFill>
          <a:ln w="9525" cap="flat" cmpd="sng">
            <a:solidFill>
              <a:srgbClr val="FF8A2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Trebuchet MS"/>
              <a:ea typeface="Trebuchet MS"/>
              <a:cs typeface="Trebuchet MS"/>
              <a:sym typeface="Trebuchet MS"/>
            </a:endParaRPr>
          </a:p>
        </p:txBody>
      </p:sp>
      <p:grpSp>
        <p:nvGrpSpPr>
          <p:cNvPr id="139" name="Google Shape;139;p27"/>
          <p:cNvGrpSpPr/>
          <p:nvPr/>
        </p:nvGrpSpPr>
        <p:grpSpPr>
          <a:xfrm>
            <a:off x="6621137" y="3171510"/>
            <a:ext cx="528411" cy="596279"/>
            <a:chOff x="4058725" y="1898975"/>
            <a:chExt cx="1316200" cy="1485250"/>
          </a:xfrm>
        </p:grpSpPr>
        <p:sp>
          <p:nvSpPr>
            <p:cNvPr id="140" name="Google Shape;140;p27"/>
            <p:cNvSpPr/>
            <p:nvPr/>
          </p:nvSpPr>
          <p:spPr>
            <a:xfrm>
              <a:off x="4058725" y="1898975"/>
              <a:ext cx="615100" cy="1063425"/>
            </a:xfrm>
            <a:custGeom>
              <a:avLst/>
              <a:gdLst/>
              <a:ahLst/>
              <a:cxnLst/>
              <a:rect l="l" t="t" r="r" b="b"/>
              <a:pathLst>
                <a:path w="24604" h="42537" extrusionOk="0">
                  <a:moveTo>
                    <a:pt x="24469" y="1"/>
                  </a:moveTo>
                  <a:cubicBezTo>
                    <a:pt x="24313" y="113"/>
                    <a:pt x="24179" y="235"/>
                    <a:pt x="24011" y="336"/>
                  </a:cubicBezTo>
                  <a:cubicBezTo>
                    <a:pt x="16447" y="4705"/>
                    <a:pt x="8872" y="9084"/>
                    <a:pt x="1297" y="13442"/>
                  </a:cubicBezTo>
                  <a:cubicBezTo>
                    <a:pt x="403" y="13945"/>
                    <a:pt x="1" y="14593"/>
                    <a:pt x="1" y="15632"/>
                  </a:cubicBezTo>
                  <a:cubicBezTo>
                    <a:pt x="23" y="24358"/>
                    <a:pt x="23" y="33095"/>
                    <a:pt x="23" y="41833"/>
                  </a:cubicBezTo>
                  <a:lnTo>
                    <a:pt x="23" y="42536"/>
                  </a:lnTo>
                  <a:cubicBezTo>
                    <a:pt x="302" y="42380"/>
                    <a:pt x="481" y="42291"/>
                    <a:pt x="671" y="42179"/>
                  </a:cubicBezTo>
                  <a:cubicBezTo>
                    <a:pt x="3475" y="40559"/>
                    <a:pt x="6291" y="38928"/>
                    <a:pt x="9118" y="37319"/>
                  </a:cubicBezTo>
                  <a:cubicBezTo>
                    <a:pt x="9531" y="37084"/>
                    <a:pt x="9665" y="36827"/>
                    <a:pt x="9654" y="36369"/>
                  </a:cubicBezTo>
                  <a:cubicBezTo>
                    <a:pt x="9643" y="31274"/>
                    <a:pt x="9654" y="26179"/>
                    <a:pt x="9643" y="21084"/>
                  </a:cubicBezTo>
                  <a:cubicBezTo>
                    <a:pt x="9643" y="20157"/>
                    <a:pt x="10000" y="19531"/>
                    <a:pt x="10816" y="19062"/>
                  </a:cubicBezTo>
                  <a:cubicBezTo>
                    <a:pt x="15252" y="16537"/>
                    <a:pt x="19665" y="13967"/>
                    <a:pt x="24090" y="11420"/>
                  </a:cubicBezTo>
                  <a:cubicBezTo>
                    <a:pt x="24458" y="11218"/>
                    <a:pt x="24604" y="10995"/>
                    <a:pt x="24592" y="10570"/>
                  </a:cubicBezTo>
                  <a:cubicBezTo>
                    <a:pt x="24581" y="7051"/>
                    <a:pt x="24581" y="3520"/>
                    <a:pt x="2458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41" name="Google Shape;141;p27"/>
            <p:cNvSpPr/>
            <p:nvPr/>
          </p:nvSpPr>
          <p:spPr>
            <a:xfrm>
              <a:off x="4760125" y="1898975"/>
              <a:ext cx="614800" cy="1062875"/>
            </a:xfrm>
            <a:custGeom>
              <a:avLst/>
              <a:gdLst/>
              <a:ahLst/>
              <a:cxnLst/>
              <a:rect l="l" t="t" r="r" b="b"/>
              <a:pathLst>
                <a:path w="24592" h="42515" extrusionOk="0">
                  <a:moveTo>
                    <a:pt x="11" y="1"/>
                  </a:moveTo>
                  <a:cubicBezTo>
                    <a:pt x="11" y="3520"/>
                    <a:pt x="22" y="7051"/>
                    <a:pt x="0" y="10570"/>
                  </a:cubicBezTo>
                  <a:cubicBezTo>
                    <a:pt x="0" y="11006"/>
                    <a:pt x="145" y="11218"/>
                    <a:pt x="514" y="11420"/>
                  </a:cubicBezTo>
                  <a:cubicBezTo>
                    <a:pt x="4894" y="13934"/>
                    <a:pt x="9251" y="16481"/>
                    <a:pt x="13631" y="18973"/>
                  </a:cubicBezTo>
                  <a:cubicBezTo>
                    <a:pt x="14570" y="19498"/>
                    <a:pt x="14972" y="20190"/>
                    <a:pt x="14961" y="21263"/>
                  </a:cubicBezTo>
                  <a:cubicBezTo>
                    <a:pt x="14938" y="26313"/>
                    <a:pt x="14961" y="31363"/>
                    <a:pt x="14938" y="36425"/>
                  </a:cubicBezTo>
                  <a:cubicBezTo>
                    <a:pt x="14938" y="36838"/>
                    <a:pt x="15061" y="37073"/>
                    <a:pt x="15430" y="37285"/>
                  </a:cubicBezTo>
                  <a:cubicBezTo>
                    <a:pt x="18301" y="38928"/>
                    <a:pt x="21162" y="40581"/>
                    <a:pt x="24033" y="42235"/>
                  </a:cubicBezTo>
                  <a:cubicBezTo>
                    <a:pt x="24178" y="42324"/>
                    <a:pt x="24335" y="42391"/>
                    <a:pt x="24581" y="42514"/>
                  </a:cubicBezTo>
                  <a:lnTo>
                    <a:pt x="24581" y="41821"/>
                  </a:lnTo>
                  <a:cubicBezTo>
                    <a:pt x="24581" y="33095"/>
                    <a:pt x="24570" y="24358"/>
                    <a:pt x="24592" y="15632"/>
                  </a:cubicBezTo>
                  <a:cubicBezTo>
                    <a:pt x="24592" y="14626"/>
                    <a:pt x="24234" y="13967"/>
                    <a:pt x="23352" y="13464"/>
                  </a:cubicBezTo>
                  <a:cubicBezTo>
                    <a:pt x="16827" y="9721"/>
                    <a:pt x="10324" y="5956"/>
                    <a:pt x="3810" y="2191"/>
                  </a:cubicBezTo>
                  <a:cubicBezTo>
                    <a:pt x="2570" y="1476"/>
                    <a:pt x="1352" y="727"/>
                    <a:pt x="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42" name="Google Shape;142;p27"/>
            <p:cNvSpPr/>
            <p:nvPr/>
          </p:nvSpPr>
          <p:spPr>
            <a:xfrm>
              <a:off x="4103425" y="2902075"/>
              <a:ext cx="1227375" cy="482150"/>
            </a:xfrm>
            <a:custGeom>
              <a:avLst/>
              <a:gdLst/>
              <a:ahLst/>
              <a:cxnLst/>
              <a:rect l="l" t="t" r="r" b="b"/>
              <a:pathLst>
                <a:path w="49095" h="19286" extrusionOk="0">
                  <a:moveTo>
                    <a:pt x="9615" y="0"/>
                  </a:moveTo>
                  <a:cubicBezTo>
                    <a:pt x="9465" y="0"/>
                    <a:pt x="9315" y="54"/>
                    <a:pt x="9140" y="156"/>
                  </a:cubicBezTo>
                  <a:cubicBezTo>
                    <a:pt x="6268" y="1831"/>
                    <a:pt x="3375" y="3485"/>
                    <a:pt x="503" y="5150"/>
                  </a:cubicBezTo>
                  <a:cubicBezTo>
                    <a:pt x="347" y="5239"/>
                    <a:pt x="213" y="5329"/>
                    <a:pt x="0" y="5463"/>
                  </a:cubicBezTo>
                  <a:cubicBezTo>
                    <a:pt x="257" y="5619"/>
                    <a:pt x="447" y="5731"/>
                    <a:pt x="626" y="5831"/>
                  </a:cubicBezTo>
                  <a:cubicBezTo>
                    <a:pt x="8134" y="10167"/>
                    <a:pt x="15642" y="14479"/>
                    <a:pt x="23128" y="18848"/>
                  </a:cubicBezTo>
                  <a:cubicBezTo>
                    <a:pt x="23633" y="19137"/>
                    <a:pt x="24091" y="19285"/>
                    <a:pt x="24549" y="19285"/>
                  </a:cubicBezTo>
                  <a:cubicBezTo>
                    <a:pt x="24993" y="19285"/>
                    <a:pt x="25437" y="19145"/>
                    <a:pt x="25922" y="18859"/>
                  </a:cubicBezTo>
                  <a:cubicBezTo>
                    <a:pt x="31151" y="15798"/>
                    <a:pt x="36402" y="12792"/>
                    <a:pt x="41642" y="9764"/>
                  </a:cubicBezTo>
                  <a:cubicBezTo>
                    <a:pt x="44111" y="8345"/>
                    <a:pt x="46569" y="6926"/>
                    <a:pt x="49095" y="5463"/>
                  </a:cubicBezTo>
                  <a:cubicBezTo>
                    <a:pt x="48882" y="5329"/>
                    <a:pt x="48726" y="5228"/>
                    <a:pt x="48558" y="5139"/>
                  </a:cubicBezTo>
                  <a:cubicBezTo>
                    <a:pt x="45698" y="3485"/>
                    <a:pt x="42826" y="1831"/>
                    <a:pt x="39977" y="167"/>
                  </a:cubicBezTo>
                  <a:cubicBezTo>
                    <a:pt x="39793" y="61"/>
                    <a:pt x="39634" y="7"/>
                    <a:pt x="39476" y="7"/>
                  </a:cubicBezTo>
                  <a:cubicBezTo>
                    <a:pt x="39318" y="7"/>
                    <a:pt x="39162" y="61"/>
                    <a:pt x="38983" y="167"/>
                  </a:cubicBezTo>
                  <a:cubicBezTo>
                    <a:pt x="34581" y="2725"/>
                    <a:pt x="30167" y="5250"/>
                    <a:pt x="25776" y="7820"/>
                  </a:cubicBezTo>
                  <a:cubicBezTo>
                    <a:pt x="25345" y="8065"/>
                    <a:pt x="24942" y="8190"/>
                    <a:pt x="24537" y="8190"/>
                  </a:cubicBezTo>
                  <a:cubicBezTo>
                    <a:pt x="24145" y="8190"/>
                    <a:pt x="23752" y="8073"/>
                    <a:pt x="23330" y="7831"/>
                  </a:cubicBezTo>
                  <a:cubicBezTo>
                    <a:pt x="18927" y="5250"/>
                    <a:pt x="14492" y="2714"/>
                    <a:pt x="10078" y="156"/>
                  </a:cubicBezTo>
                  <a:cubicBezTo>
                    <a:pt x="9907" y="51"/>
                    <a:pt x="9761" y="0"/>
                    <a:pt x="961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43" name="Google Shape;143;p27"/>
            <p:cNvSpPr/>
            <p:nvPr/>
          </p:nvSpPr>
          <p:spPr>
            <a:xfrm>
              <a:off x="4386650" y="2493675"/>
              <a:ext cx="286900" cy="494150"/>
            </a:xfrm>
            <a:custGeom>
              <a:avLst/>
              <a:gdLst/>
              <a:ahLst/>
              <a:cxnLst/>
              <a:rect l="l" t="t" r="r" b="b"/>
              <a:pathLst>
                <a:path w="11476" h="19766" extrusionOk="0">
                  <a:moveTo>
                    <a:pt x="45" y="0"/>
                  </a:moveTo>
                  <a:cubicBezTo>
                    <a:pt x="34" y="212"/>
                    <a:pt x="12" y="302"/>
                    <a:pt x="12" y="402"/>
                  </a:cubicBezTo>
                  <a:cubicBezTo>
                    <a:pt x="12" y="4525"/>
                    <a:pt x="23" y="8648"/>
                    <a:pt x="1" y="12771"/>
                  </a:cubicBezTo>
                  <a:cubicBezTo>
                    <a:pt x="1" y="13151"/>
                    <a:pt x="191" y="13307"/>
                    <a:pt x="481" y="13475"/>
                  </a:cubicBezTo>
                  <a:cubicBezTo>
                    <a:pt x="3978" y="15486"/>
                    <a:pt x="7475" y="17508"/>
                    <a:pt x="10984" y="19531"/>
                  </a:cubicBezTo>
                  <a:cubicBezTo>
                    <a:pt x="11118" y="19609"/>
                    <a:pt x="11274" y="19676"/>
                    <a:pt x="11464" y="19765"/>
                  </a:cubicBezTo>
                  <a:cubicBezTo>
                    <a:pt x="11464" y="15430"/>
                    <a:pt x="11475" y="11173"/>
                    <a:pt x="11453" y="6916"/>
                  </a:cubicBezTo>
                  <a:cubicBezTo>
                    <a:pt x="11442" y="6715"/>
                    <a:pt x="11207" y="6458"/>
                    <a:pt x="11017" y="6346"/>
                  </a:cubicBezTo>
                  <a:cubicBezTo>
                    <a:pt x="8716" y="4994"/>
                    <a:pt x="6403" y="3665"/>
                    <a:pt x="4090" y="2335"/>
                  </a:cubicBezTo>
                  <a:cubicBezTo>
                    <a:pt x="2772" y="1576"/>
                    <a:pt x="1442" y="805"/>
                    <a:pt x="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44" name="Google Shape;144;p27"/>
            <p:cNvSpPr/>
            <p:nvPr/>
          </p:nvSpPr>
          <p:spPr>
            <a:xfrm>
              <a:off x="4754800" y="2493675"/>
              <a:ext cx="292200" cy="494975"/>
            </a:xfrm>
            <a:custGeom>
              <a:avLst/>
              <a:gdLst/>
              <a:ahLst/>
              <a:cxnLst/>
              <a:rect l="l" t="t" r="r" b="b"/>
              <a:pathLst>
                <a:path w="11688" h="19799" extrusionOk="0">
                  <a:moveTo>
                    <a:pt x="11677" y="0"/>
                  </a:moveTo>
                  <a:cubicBezTo>
                    <a:pt x="11408" y="157"/>
                    <a:pt x="11241" y="246"/>
                    <a:pt x="11073" y="335"/>
                  </a:cubicBezTo>
                  <a:cubicBezTo>
                    <a:pt x="8146" y="2034"/>
                    <a:pt x="5207" y="3721"/>
                    <a:pt x="2280" y="5408"/>
                  </a:cubicBezTo>
                  <a:cubicBezTo>
                    <a:pt x="1610" y="5799"/>
                    <a:pt x="682" y="6045"/>
                    <a:pt x="347" y="6626"/>
                  </a:cubicBezTo>
                  <a:cubicBezTo>
                    <a:pt x="1" y="7229"/>
                    <a:pt x="235" y="8168"/>
                    <a:pt x="235" y="8961"/>
                  </a:cubicBezTo>
                  <a:cubicBezTo>
                    <a:pt x="224" y="12536"/>
                    <a:pt x="224" y="16123"/>
                    <a:pt x="224" y="19799"/>
                  </a:cubicBezTo>
                  <a:cubicBezTo>
                    <a:pt x="470" y="19665"/>
                    <a:pt x="615" y="19586"/>
                    <a:pt x="761" y="19508"/>
                  </a:cubicBezTo>
                  <a:cubicBezTo>
                    <a:pt x="4235" y="17508"/>
                    <a:pt x="7699" y="15497"/>
                    <a:pt x="11174" y="13508"/>
                  </a:cubicBezTo>
                  <a:cubicBezTo>
                    <a:pt x="11565" y="13285"/>
                    <a:pt x="11688" y="13039"/>
                    <a:pt x="11688" y="12603"/>
                  </a:cubicBezTo>
                  <a:cubicBezTo>
                    <a:pt x="11677" y="8626"/>
                    <a:pt x="11677" y="4659"/>
                    <a:pt x="11677" y="693"/>
                  </a:cubicBezTo>
                  <a:lnTo>
                    <a:pt x="1167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45" name="Google Shape;145;p27"/>
            <p:cNvSpPr/>
            <p:nvPr/>
          </p:nvSpPr>
          <p:spPr>
            <a:xfrm>
              <a:off x="4431900" y="2255475"/>
              <a:ext cx="571250" cy="323725"/>
            </a:xfrm>
            <a:custGeom>
              <a:avLst/>
              <a:gdLst/>
              <a:ahLst/>
              <a:cxnLst/>
              <a:rect l="l" t="t" r="r" b="b"/>
              <a:pathLst>
                <a:path w="22850" h="12949" extrusionOk="0">
                  <a:moveTo>
                    <a:pt x="11459" y="0"/>
                  </a:moveTo>
                  <a:cubicBezTo>
                    <a:pt x="11317" y="0"/>
                    <a:pt x="11148" y="50"/>
                    <a:pt x="11029" y="109"/>
                  </a:cubicBezTo>
                  <a:cubicBezTo>
                    <a:pt x="9788" y="813"/>
                    <a:pt x="8548" y="1528"/>
                    <a:pt x="7308" y="2243"/>
                  </a:cubicBezTo>
                  <a:cubicBezTo>
                    <a:pt x="4883" y="3651"/>
                    <a:pt x="2459" y="5048"/>
                    <a:pt x="1" y="6467"/>
                  </a:cubicBezTo>
                  <a:cubicBezTo>
                    <a:pt x="124" y="6567"/>
                    <a:pt x="202" y="6634"/>
                    <a:pt x="302" y="6690"/>
                  </a:cubicBezTo>
                  <a:cubicBezTo>
                    <a:pt x="3889" y="8768"/>
                    <a:pt x="7464" y="10835"/>
                    <a:pt x="11051" y="12880"/>
                  </a:cubicBezTo>
                  <a:cubicBezTo>
                    <a:pt x="11137" y="12928"/>
                    <a:pt x="11253" y="12949"/>
                    <a:pt x="11374" y="12949"/>
                  </a:cubicBezTo>
                  <a:cubicBezTo>
                    <a:pt x="11536" y="12949"/>
                    <a:pt x="11706" y="12911"/>
                    <a:pt x="11822" y="12847"/>
                  </a:cubicBezTo>
                  <a:cubicBezTo>
                    <a:pt x="15095" y="10981"/>
                    <a:pt x="18358" y="9092"/>
                    <a:pt x="21621" y="7204"/>
                  </a:cubicBezTo>
                  <a:cubicBezTo>
                    <a:pt x="22012" y="6981"/>
                    <a:pt x="22391" y="6757"/>
                    <a:pt x="22850" y="6489"/>
                  </a:cubicBezTo>
                  <a:cubicBezTo>
                    <a:pt x="19051" y="4299"/>
                    <a:pt x="15352" y="2154"/>
                    <a:pt x="11643" y="42"/>
                  </a:cubicBezTo>
                  <a:cubicBezTo>
                    <a:pt x="11595" y="12"/>
                    <a:pt x="11530" y="0"/>
                    <a:pt x="114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grpSp>
      <p:sp>
        <p:nvSpPr>
          <p:cNvPr id="146" name="Google Shape;146;p27"/>
          <p:cNvSpPr/>
          <p:nvPr/>
        </p:nvSpPr>
        <p:spPr>
          <a:xfrm>
            <a:off x="852633" y="5622400"/>
            <a:ext cx="1878400" cy="450000"/>
          </a:xfrm>
          <a:prstGeom prst="roundRect">
            <a:avLst>
              <a:gd name="adj" fmla="val 50000"/>
            </a:avLst>
          </a:prstGeom>
          <a:solidFill>
            <a:srgbClr val="FF4359"/>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47" name="Google Shape;147;p27"/>
          <p:cNvSpPr/>
          <p:nvPr/>
        </p:nvSpPr>
        <p:spPr>
          <a:xfrm>
            <a:off x="9482800" y="5622400"/>
            <a:ext cx="1878400" cy="450000"/>
          </a:xfrm>
          <a:prstGeom prst="roundRect">
            <a:avLst>
              <a:gd name="adj" fmla="val 50000"/>
            </a:avLst>
          </a:prstGeom>
          <a:solidFill>
            <a:srgbClr val="0078FF"/>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48" name="Google Shape;148;p27"/>
          <p:cNvSpPr/>
          <p:nvPr/>
        </p:nvSpPr>
        <p:spPr>
          <a:xfrm>
            <a:off x="3751084" y="5622400"/>
            <a:ext cx="1878400" cy="450000"/>
          </a:xfrm>
          <a:prstGeom prst="roundRect">
            <a:avLst>
              <a:gd name="adj" fmla="val 50000"/>
            </a:avLst>
          </a:prstGeom>
          <a:solidFill>
            <a:srgbClr val="00ECC2"/>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49" name="Google Shape;149;p27"/>
          <p:cNvSpPr/>
          <p:nvPr/>
        </p:nvSpPr>
        <p:spPr>
          <a:xfrm>
            <a:off x="6616933" y="5622400"/>
            <a:ext cx="1878400" cy="450000"/>
          </a:xfrm>
          <a:prstGeom prst="roundRect">
            <a:avLst>
              <a:gd name="adj" fmla="val 50000"/>
            </a:avLst>
          </a:prstGeom>
          <a:solidFill>
            <a:srgbClr val="FF8A25"/>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Trebuchet MS"/>
              <a:ea typeface="Trebuchet MS"/>
              <a:cs typeface="Trebuchet MS"/>
              <a:sym typeface="Trebuchet MS"/>
            </a:endParaRPr>
          </a:p>
        </p:txBody>
      </p:sp>
      <p:sp>
        <p:nvSpPr>
          <p:cNvPr id="150" name="Google Shape;150;p27"/>
          <p:cNvSpPr txBox="1">
            <a:spLocks noGrp="1"/>
          </p:cNvSpPr>
          <p:nvPr>
            <p:ph type="subTitle" idx="1"/>
          </p:nvPr>
        </p:nvSpPr>
        <p:spPr>
          <a:xfrm>
            <a:off x="864000" y="4056000"/>
            <a:ext cx="1862400" cy="49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1pPr>
            <a:lvl2pPr lvl="1"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2pPr>
            <a:lvl3pPr lvl="2"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3pPr>
            <a:lvl4pPr lvl="3"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4pPr>
            <a:lvl5pPr lvl="4"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5pPr>
            <a:lvl6pPr lvl="5"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6pPr>
            <a:lvl7pPr lvl="6"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7pPr>
            <a:lvl8pPr lvl="7"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8pPr>
            <a:lvl9pPr lvl="8"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9pPr>
          </a:lstStyle>
          <a:p>
            <a:endParaRPr/>
          </a:p>
        </p:txBody>
      </p:sp>
      <p:sp>
        <p:nvSpPr>
          <p:cNvPr id="151" name="Google Shape;151;p27"/>
          <p:cNvSpPr txBox="1">
            <a:spLocks noGrp="1"/>
          </p:cNvSpPr>
          <p:nvPr>
            <p:ph type="body" idx="2"/>
          </p:nvPr>
        </p:nvSpPr>
        <p:spPr>
          <a:xfrm>
            <a:off x="864000" y="4420800"/>
            <a:ext cx="1862400" cy="777600"/>
          </a:xfrm>
          <a:prstGeom prst="rect">
            <a:avLst/>
          </a:prstGeom>
          <a:noFill/>
          <a:ln>
            <a:noFill/>
          </a:ln>
        </p:spPr>
        <p:txBody>
          <a:bodyPr spcFirstLastPara="1" wrap="square" lIns="91425" tIns="91425" rIns="91425" bIns="91425" anchor="t" anchorCtr="0">
            <a:normAutofit/>
          </a:bodyPr>
          <a:lstStyle>
            <a:lvl1pPr marL="457200" lvl="0" indent="-342900" algn="l">
              <a:spcBef>
                <a:spcPts val="0"/>
              </a:spcBef>
              <a:spcAft>
                <a:spcPts val="0"/>
              </a:spcAft>
              <a:buSzPts val="1800"/>
              <a:buChar char="●"/>
              <a:defRPr/>
            </a:lvl1pPr>
            <a:lvl2pPr marL="914400" lvl="1" indent="-317500" algn="l">
              <a:spcBef>
                <a:spcPts val="0"/>
              </a:spcBef>
              <a:spcAft>
                <a:spcPts val="0"/>
              </a:spcAft>
              <a:buSzPts val="1400"/>
              <a:buChar char="○"/>
              <a:defRPr/>
            </a:lvl2pPr>
            <a:lvl3pPr marL="1371600" lvl="2" indent="-317500" algn="l">
              <a:spcBef>
                <a:spcPts val="0"/>
              </a:spcBef>
              <a:spcAft>
                <a:spcPts val="0"/>
              </a:spcAft>
              <a:buSzPts val="1400"/>
              <a:buChar char="■"/>
              <a:defRPr/>
            </a:lvl3pPr>
            <a:lvl4pPr marL="1828800" lvl="3" indent="-317500" algn="l">
              <a:spcBef>
                <a:spcPts val="0"/>
              </a:spcBef>
              <a:spcAft>
                <a:spcPts val="0"/>
              </a:spcAft>
              <a:buSzPts val="1400"/>
              <a:buChar char="●"/>
              <a:defRPr/>
            </a:lvl4pPr>
            <a:lvl5pPr marL="2286000" lvl="4" indent="-317500" algn="l">
              <a:spcBef>
                <a:spcPts val="0"/>
              </a:spcBef>
              <a:spcAft>
                <a:spcPts val="0"/>
              </a:spcAft>
              <a:buSzPts val="1400"/>
              <a:buChar char="○"/>
              <a:defRPr/>
            </a:lvl5pPr>
            <a:lvl6pPr marL="2743200" lvl="5" indent="-317500" algn="l">
              <a:spcBef>
                <a:spcPts val="0"/>
              </a:spcBef>
              <a:spcAft>
                <a:spcPts val="0"/>
              </a:spcAft>
              <a:buSzPts val="1400"/>
              <a:buChar char="■"/>
              <a:defRPr/>
            </a:lvl6pPr>
            <a:lvl7pPr marL="3200400" lvl="6" indent="-317500" algn="l">
              <a:spcBef>
                <a:spcPts val="0"/>
              </a:spcBef>
              <a:spcAft>
                <a:spcPts val="0"/>
              </a:spcAft>
              <a:buSzPts val="1400"/>
              <a:buChar char="●"/>
              <a:defRPr/>
            </a:lvl7pPr>
            <a:lvl8pPr marL="3657600" lvl="7" indent="-317500" algn="l">
              <a:spcBef>
                <a:spcPts val="0"/>
              </a:spcBef>
              <a:spcAft>
                <a:spcPts val="0"/>
              </a:spcAft>
              <a:buSzPts val="1400"/>
              <a:buChar char="○"/>
              <a:defRPr/>
            </a:lvl8pPr>
            <a:lvl9pPr marL="4114800" lvl="8" indent="-317500" algn="l">
              <a:spcBef>
                <a:spcPts val="0"/>
              </a:spcBef>
              <a:spcAft>
                <a:spcPts val="0"/>
              </a:spcAft>
              <a:buSzPts val="1400"/>
              <a:buChar char="■"/>
              <a:defRPr/>
            </a:lvl9pPr>
          </a:lstStyle>
          <a:p>
            <a:endParaRPr/>
          </a:p>
        </p:txBody>
      </p:sp>
      <p:sp>
        <p:nvSpPr>
          <p:cNvPr id="152" name="Google Shape;152;p27"/>
          <p:cNvSpPr txBox="1">
            <a:spLocks noGrp="1"/>
          </p:cNvSpPr>
          <p:nvPr>
            <p:ph type="subTitle" idx="3"/>
          </p:nvPr>
        </p:nvSpPr>
        <p:spPr>
          <a:xfrm>
            <a:off x="3763200" y="4056000"/>
            <a:ext cx="1862400" cy="49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1pPr>
            <a:lvl2pPr lvl="1"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2pPr>
            <a:lvl3pPr lvl="2"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3pPr>
            <a:lvl4pPr lvl="3"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4pPr>
            <a:lvl5pPr lvl="4"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5pPr>
            <a:lvl6pPr lvl="5"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6pPr>
            <a:lvl7pPr lvl="6"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7pPr>
            <a:lvl8pPr lvl="7"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8pPr>
            <a:lvl9pPr lvl="8"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9pPr>
          </a:lstStyle>
          <a:p>
            <a:endParaRPr/>
          </a:p>
        </p:txBody>
      </p:sp>
      <p:sp>
        <p:nvSpPr>
          <p:cNvPr id="153" name="Google Shape;153;p27"/>
          <p:cNvSpPr txBox="1">
            <a:spLocks noGrp="1"/>
          </p:cNvSpPr>
          <p:nvPr>
            <p:ph type="body" idx="4"/>
          </p:nvPr>
        </p:nvSpPr>
        <p:spPr>
          <a:xfrm>
            <a:off x="3763200" y="4420800"/>
            <a:ext cx="1862400" cy="777600"/>
          </a:xfrm>
          <a:prstGeom prst="rect">
            <a:avLst/>
          </a:prstGeom>
          <a:noFill/>
          <a:ln>
            <a:noFill/>
          </a:ln>
        </p:spPr>
        <p:txBody>
          <a:bodyPr spcFirstLastPara="1" wrap="square" lIns="91425" tIns="91425" rIns="91425" bIns="91425" anchor="t" anchorCtr="0">
            <a:normAutofit/>
          </a:bodyPr>
          <a:lstStyle>
            <a:lvl1pPr marL="457200" lvl="0" indent="-342900" algn="l">
              <a:spcBef>
                <a:spcPts val="0"/>
              </a:spcBef>
              <a:spcAft>
                <a:spcPts val="0"/>
              </a:spcAft>
              <a:buSzPts val="1800"/>
              <a:buChar char="●"/>
              <a:defRPr/>
            </a:lvl1pPr>
            <a:lvl2pPr marL="914400" lvl="1" indent="-317500" algn="l">
              <a:spcBef>
                <a:spcPts val="0"/>
              </a:spcBef>
              <a:spcAft>
                <a:spcPts val="0"/>
              </a:spcAft>
              <a:buSzPts val="1400"/>
              <a:buChar char="○"/>
              <a:defRPr/>
            </a:lvl2pPr>
            <a:lvl3pPr marL="1371600" lvl="2" indent="-317500" algn="l">
              <a:spcBef>
                <a:spcPts val="0"/>
              </a:spcBef>
              <a:spcAft>
                <a:spcPts val="0"/>
              </a:spcAft>
              <a:buSzPts val="1400"/>
              <a:buChar char="■"/>
              <a:defRPr/>
            </a:lvl3pPr>
            <a:lvl4pPr marL="1828800" lvl="3" indent="-317500" algn="l">
              <a:spcBef>
                <a:spcPts val="0"/>
              </a:spcBef>
              <a:spcAft>
                <a:spcPts val="0"/>
              </a:spcAft>
              <a:buSzPts val="1400"/>
              <a:buChar char="●"/>
              <a:defRPr/>
            </a:lvl4pPr>
            <a:lvl5pPr marL="2286000" lvl="4" indent="-317500" algn="l">
              <a:spcBef>
                <a:spcPts val="0"/>
              </a:spcBef>
              <a:spcAft>
                <a:spcPts val="0"/>
              </a:spcAft>
              <a:buSzPts val="1400"/>
              <a:buChar char="○"/>
              <a:defRPr/>
            </a:lvl5pPr>
            <a:lvl6pPr marL="2743200" lvl="5" indent="-317500" algn="l">
              <a:spcBef>
                <a:spcPts val="0"/>
              </a:spcBef>
              <a:spcAft>
                <a:spcPts val="0"/>
              </a:spcAft>
              <a:buSzPts val="1400"/>
              <a:buChar char="■"/>
              <a:defRPr/>
            </a:lvl6pPr>
            <a:lvl7pPr marL="3200400" lvl="6" indent="-317500" algn="l">
              <a:spcBef>
                <a:spcPts val="0"/>
              </a:spcBef>
              <a:spcAft>
                <a:spcPts val="0"/>
              </a:spcAft>
              <a:buSzPts val="1400"/>
              <a:buChar char="●"/>
              <a:defRPr/>
            </a:lvl7pPr>
            <a:lvl8pPr marL="3657600" lvl="7" indent="-317500" algn="l">
              <a:spcBef>
                <a:spcPts val="0"/>
              </a:spcBef>
              <a:spcAft>
                <a:spcPts val="0"/>
              </a:spcAft>
              <a:buSzPts val="1400"/>
              <a:buChar char="○"/>
              <a:defRPr/>
            </a:lvl8pPr>
            <a:lvl9pPr marL="4114800" lvl="8" indent="-317500" algn="l">
              <a:spcBef>
                <a:spcPts val="0"/>
              </a:spcBef>
              <a:spcAft>
                <a:spcPts val="0"/>
              </a:spcAft>
              <a:buSzPts val="1400"/>
              <a:buChar char="■"/>
              <a:defRPr/>
            </a:lvl9pPr>
          </a:lstStyle>
          <a:p>
            <a:endParaRPr/>
          </a:p>
        </p:txBody>
      </p:sp>
      <p:sp>
        <p:nvSpPr>
          <p:cNvPr id="154" name="Google Shape;154;p27"/>
          <p:cNvSpPr txBox="1">
            <a:spLocks noGrp="1"/>
          </p:cNvSpPr>
          <p:nvPr>
            <p:ph type="subTitle" idx="5"/>
          </p:nvPr>
        </p:nvSpPr>
        <p:spPr>
          <a:xfrm>
            <a:off x="6628800" y="4056000"/>
            <a:ext cx="1862400" cy="49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1pPr>
            <a:lvl2pPr lvl="1"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2pPr>
            <a:lvl3pPr lvl="2"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3pPr>
            <a:lvl4pPr lvl="3"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4pPr>
            <a:lvl5pPr lvl="4"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5pPr>
            <a:lvl6pPr lvl="5"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6pPr>
            <a:lvl7pPr lvl="6"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7pPr>
            <a:lvl8pPr lvl="7"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8pPr>
            <a:lvl9pPr lvl="8"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9pPr>
          </a:lstStyle>
          <a:p>
            <a:endParaRPr/>
          </a:p>
        </p:txBody>
      </p:sp>
      <p:sp>
        <p:nvSpPr>
          <p:cNvPr id="155" name="Google Shape;155;p27"/>
          <p:cNvSpPr txBox="1">
            <a:spLocks noGrp="1"/>
          </p:cNvSpPr>
          <p:nvPr>
            <p:ph type="body" idx="6"/>
          </p:nvPr>
        </p:nvSpPr>
        <p:spPr>
          <a:xfrm>
            <a:off x="6628800" y="4420800"/>
            <a:ext cx="1862400" cy="777600"/>
          </a:xfrm>
          <a:prstGeom prst="rect">
            <a:avLst/>
          </a:prstGeom>
          <a:noFill/>
          <a:ln>
            <a:noFill/>
          </a:ln>
        </p:spPr>
        <p:txBody>
          <a:bodyPr spcFirstLastPara="1" wrap="square" lIns="91425" tIns="91425" rIns="91425" bIns="91425" anchor="t" anchorCtr="0">
            <a:normAutofit/>
          </a:bodyPr>
          <a:lstStyle>
            <a:lvl1pPr marL="457200" lvl="0" indent="-342900" algn="l">
              <a:spcBef>
                <a:spcPts val="0"/>
              </a:spcBef>
              <a:spcAft>
                <a:spcPts val="0"/>
              </a:spcAft>
              <a:buSzPts val="1800"/>
              <a:buChar char="●"/>
              <a:defRPr/>
            </a:lvl1pPr>
            <a:lvl2pPr marL="914400" lvl="1" indent="-317500" algn="l">
              <a:spcBef>
                <a:spcPts val="0"/>
              </a:spcBef>
              <a:spcAft>
                <a:spcPts val="0"/>
              </a:spcAft>
              <a:buSzPts val="1400"/>
              <a:buChar char="○"/>
              <a:defRPr/>
            </a:lvl2pPr>
            <a:lvl3pPr marL="1371600" lvl="2" indent="-317500" algn="l">
              <a:spcBef>
                <a:spcPts val="0"/>
              </a:spcBef>
              <a:spcAft>
                <a:spcPts val="0"/>
              </a:spcAft>
              <a:buSzPts val="1400"/>
              <a:buChar char="■"/>
              <a:defRPr/>
            </a:lvl3pPr>
            <a:lvl4pPr marL="1828800" lvl="3" indent="-317500" algn="l">
              <a:spcBef>
                <a:spcPts val="0"/>
              </a:spcBef>
              <a:spcAft>
                <a:spcPts val="0"/>
              </a:spcAft>
              <a:buSzPts val="1400"/>
              <a:buChar char="●"/>
              <a:defRPr/>
            </a:lvl4pPr>
            <a:lvl5pPr marL="2286000" lvl="4" indent="-317500" algn="l">
              <a:spcBef>
                <a:spcPts val="0"/>
              </a:spcBef>
              <a:spcAft>
                <a:spcPts val="0"/>
              </a:spcAft>
              <a:buSzPts val="1400"/>
              <a:buChar char="○"/>
              <a:defRPr/>
            </a:lvl5pPr>
            <a:lvl6pPr marL="2743200" lvl="5" indent="-317500" algn="l">
              <a:spcBef>
                <a:spcPts val="0"/>
              </a:spcBef>
              <a:spcAft>
                <a:spcPts val="0"/>
              </a:spcAft>
              <a:buSzPts val="1400"/>
              <a:buChar char="■"/>
              <a:defRPr/>
            </a:lvl6pPr>
            <a:lvl7pPr marL="3200400" lvl="6" indent="-317500" algn="l">
              <a:spcBef>
                <a:spcPts val="0"/>
              </a:spcBef>
              <a:spcAft>
                <a:spcPts val="0"/>
              </a:spcAft>
              <a:buSzPts val="1400"/>
              <a:buChar char="●"/>
              <a:defRPr/>
            </a:lvl7pPr>
            <a:lvl8pPr marL="3657600" lvl="7" indent="-317500" algn="l">
              <a:spcBef>
                <a:spcPts val="0"/>
              </a:spcBef>
              <a:spcAft>
                <a:spcPts val="0"/>
              </a:spcAft>
              <a:buSzPts val="1400"/>
              <a:buChar char="○"/>
              <a:defRPr/>
            </a:lvl8pPr>
            <a:lvl9pPr marL="4114800" lvl="8" indent="-317500" algn="l">
              <a:spcBef>
                <a:spcPts val="0"/>
              </a:spcBef>
              <a:spcAft>
                <a:spcPts val="0"/>
              </a:spcAft>
              <a:buSzPts val="1400"/>
              <a:buChar char="■"/>
              <a:defRPr/>
            </a:lvl9pPr>
          </a:lstStyle>
          <a:p>
            <a:endParaRPr/>
          </a:p>
        </p:txBody>
      </p:sp>
      <p:sp>
        <p:nvSpPr>
          <p:cNvPr id="156" name="Google Shape;156;p27"/>
          <p:cNvSpPr txBox="1">
            <a:spLocks noGrp="1"/>
          </p:cNvSpPr>
          <p:nvPr>
            <p:ph type="subTitle" idx="7"/>
          </p:nvPr>
        </p:nvSpPr>
        <p:spPr>
          <a:xfrm>
            <a:off x="9494400" y="4056000"/>
            <a:ext cx="1862400" cy="49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1pPr>
            <a:lvl2pPr lvl="1"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2pPr>
            <a:lvl3pPr lvl="2"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3pPr>
            <a:lvl4pPr lvl="3"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4pPr>
            <a:lvl5pPr lvl="4"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5pPr>
            <a:lvl6pPr lvl="5"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6pPr>
            <a:lvl7pPr lvl="6"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7pPr>
            <a:lvl8pPr lvl="7"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8pPr>
            <a:lvl9pPr lvl="8" algn="l">
              <a:lnSpc>
                <a:spcPct val="100000"/>
              </a:lnSpc>
              <a:spcBef>
                <a:spcPts val="0"/>
              </a:spcBef>
              <a:spcAft>
                <a:spcPts val="0"/>
              </a:spcAft>
              <a:buClr>
                <a:schemeClr val="dk1"/>
              </a:buClr>
              <a:buSzPts val="2100"/>
              <a:buFont typeface="DM Sans SemiBold"/>
              <a:buNone/>
              <a:defRPr sz="2800">
                <a:solidFill>
                  <a:schemeClr val="dk1"/>
                </a:solidFill>
                <a:latin typeface="DM Sans SemiBold"/>
                <a:ea typeface="DM Sans SemiBold"/>
                <a:cs typeface="DM Sans SemiBold"/>
                <a:sym typeface="DM Sans SemiBold"/>
              </a:defRPr>
            </a:lvl9pPr>
          </a:lstStyle>
          <a:p>
            <a:endParaRPr/>
          </a:p>
        </p:txBody>
      </p:sp>
      <p:sp>
        <p:nvSpPr>
          <p:cNvPr id="157" name="Google Shape;157;p27"/>
          <p:cNvSpPr txBox="1">
            <a:spLocks noGrp="1"/>
          </p:cNvSpPr>
          <p:nvPr>
            <p:ph type="body" idx="8"/>
          </p:nvPr>
        </p:nvSpPr>
        <p:spPr>
          <a:xfrm>
            <a:off x="9494400" y="4420800"/>
            <a:ext cx="1862400" cy="777600"/>
          </a:xfrm>
          <a:prstGeom prst="rect">
            <a:avLst/>
          </a:prstGeom>
          <a:noFill/>
          <a:ln>
            <a:noFill/>
          </a:ln>
        </p:spPr>
        <p:txBody>
          <a:bodyPr spcFirstLastPara="1" wrap="square" lIns="91425" tIns="91425" rIns="91425" bIns="91425" anchor="t" anchorCtr="0">
            <a:normAutofit/>
          </a:bodyPr>
          <a:lstStyle>
            <a:lvl1pPr marL="457200" lvl="0" indent="-342900" algn="l">
              <a:spcBef>
                <a:spcPts val="0"/>
              </a:spcBef>
              <a:spcAft>
                <a:spcPts val="0"/>
              </a:spcAft>
              <a:buSzPts val="1800"/>
              <a:buChar char="●"/>
              <a:defRPr/>
            </a:lvl1pPr>
            <a:lvl2pPr marL="914400" lvl="1" indent="-317500" algn="l">
              <a:spcBef>
                <a:spcPts val="0"/>
              </a:spcBef>
              <a:spcAft>
                <a:spcPts val="0"/>
              </a:spcAft>
              <a:buSzPts val="1400"/>
              <a:buChar char="○"/>
              <a:defRPr/>
            </a:lvl2pPr>
            <a:lvl3pPr marL="1371600" lvl="2" indent="-317500" algn="l">
              <a:spcBef>
                <a:spcPts val="0"/>
              </a:spcBef>
              <a:spcAft>
                <a:spcPts val="0"/>
              </a:spcAft>
              <a:buSzPts val="1400"/>
              <a:buChar char="■"/>
              <a:defRPr/>
            </a:lvl3pPr>
            <a:lvl4pPr marL="1828800" lvl="3" indent="-317500" algn="l">
              <a:spcBef>
                <a:spcPts val="0"/>
              </a:spcBef>
              <a:spcAft>
                <a:spcPts val="0"/>
              </a:spcAft>
              <a:buSzPts val="1400"/>
              <a:buChar char="●"/>
              <a:defRPr/>
            </a:lvl4pPr>
            <a:lvl5pPr marL="2286000" lvl="4" indent="-317500" algn="l">
              <a:spcBef>
                <a:spcPts val="0"/>
              </a:spcBef>
              <a:spcAft>
                <a:spcPts val="0"/>
              </a:spcAft>
              <a:buSzPts val="1400"/>
              <a:buChar char="○"/>
              <a:defRPr/>
            </a:lvl5pPr>
            <a:lvl6pPr marL="2743200" lvl="5" indent="-317500" algn="l">
              <a:spcBef>
                <a:spcPts val="0"/>
              </a:spcBef>
              <a:spcAft>
                <a:spcPts val="0"/>
              </a:spcAft>
              <a:buSzPts val="1400"/>
              <a:buChar char="■"/>
              <a:defRPr/>
            </a:lvl6pPr>
            <a:lvl7pPr marL="3200400" lvl="6" indent="-317500" algn="l">
              <a:spcBef>
                <a:spcPts val="0"/>
              </a:spcBef>
              <a:spcAft>
                <a:spcPts val="0"/>
              </a:spcAft>
              <a:buSzPts val="1400"/>
              <a:buChar char="●"/>
              <a:defRPr/>
            </a:lvl7pPr>
            <a:lvl8pPr marL="3657600" lvl="7" indent="-317500" algn="l">
              <a:spcBef>
                <a:spcPts val="0"/>
              </a:spcBef>
              <a:spcAft>
                <a:spcPts val="0"/>
              </a:spcAft>
              <a:buSzPts val="1400"/>
              <a:buChar char="○"/>
              <a:defRPr/>
            </a:lvl8pPr>
            <a:lvl9pPr marL="4114800" lvl="8" indent="-317500" algn="l">
              <a:spcBef>
                <a:spcPts val="0"/>
              </a:spcBef>
              <a:spcAft>
                <a:spcPts val="0"/>
              </a:spcAft>
              <a:buSzPts val="1400"/>
              <a:buChar char="■"/>
              <a:defRPr/>
            </a:lvl9pPr>
          </a:lstStyle>
          <a:p>
            <a:endParaRPr/>
          </a:p>
        </p:txBody>
      </p:sp>
      <p:sp>
        <p:nvSpPr>
          <p:cNvPr id="158" name="Google Shape;158;p27"/>
          <p:cNvSpPr txBox="1">
            <a:spLocks noGrp="1"/>
          </p:cNvSpPr>
          <p:nvPr>
            <p:ph type="subTitle" idx="9"/>
          </p:nvPr>
        </p:nvSpPr>
        <p:spPr>
          <a:xfrm>
            <a:off x="859200" y="5601600"/>
            <a:ext cx="1862400" cy="494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1pPr>
            <a:lvl2pPr lvl="1"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2pPr>
            <a:lvl3pPr lvl="2"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3pPr>
            <a:lvl4pPr lvl="3"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4pPr>
            <a:lvl5pPr lvl="4"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5pPr>
            <a:lvl6pPr lvl="5"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6pPr>
            <a:lvl7pPr lvl="6"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7pPr>
            <a:lvl8pPr lvl="7"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8pPr>
            <a:lvl9pPr lvl="8"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9pPr>
          </a:lstStyle>
          <a:p>
            <a:endParaRPr/>
          </a:p>
        </p:txBody>
      </p:sp>
      <p:sp>
        <p:nvSpPr>
          <p:cNvPr id="159" name="Google Shape;159;p27"/>
          <p:cNvSpPr txBox="1">
            <a:spLocks noGrp="1"/>
          </p:cNvSpPr>
          <p:nvPr>
            <p:ph type="subTitle" idx="13"/>
          </p:nvPr>
        </p:nvSpPr>
        <p:spPr>
          <a:xfrm>
            <a:off x="3758400" y="5601600"/>
            <a:ext cx="1862400" cy="494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1pPr>
            <a:lvl2pPr lvl="1"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2pPr>
            <a:lvl3pPr lvl="2"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3pPr>
            <a:lvl4pPr lvl="3"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4pPr>
            <a:lvl5pPr lvl="4"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5pPr>
            <a:lvl6pPr lvl="5"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6pPr>
            <a:lvl7pPr lvl="6"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7pPr>
            <a:lvl8pPr lvl="7"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8pPr>
            <a:lvl9pPr lvl="8"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9pPr>
          </a:lstStyle>
          <a:p>
            <a:endParaRPr/>
          </a:p>
        </p:txBody>
      </p:sp>
      <p:sp>
        <p:nvSpPr>
          <p:cNvPr id="160" name="Google Shape;160;p27"/>
          <p:cNvSpPr txBox="1">
            <a:spLocks noGrp="1"/>
          </p:cNvSpPr>
          <p:nvPr>
            <p:ph type="subTitle" idx="14"/>
          </p:nvPr>
        </p:nvSpPr>
        <p:spPr>
          <a:xfrm>
            <a:off x="6624951" y="5600200"/>
            <a:ext cx="1862400" cy="494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1pPr>
            <a:lvl2pPr lvl="1"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2pPr>
            <a:lvl3pPr lvl="2"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3pPr>
            <a:lvl4pPr lvl="3"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4pPr>
            <a:lvl5pPr lvl="4"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5pPr>
            <a:lvl6pPr lvl="5"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6pPr>
            <a:lvl7pPr lvl="6"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7pPr>
            <a:lvl8pPr lvl="7"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8pPr>
            <a:lvl9pPr lvl="8"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9pPr>
          </a:lstStyle>
          <a:p>
            <a:endParaRPr/>
          </a:p>
        </p:txBody>
      </p:sp>
      <p:sp>
        <p:nvSpPr>
          <p:cNvPr id="161" name="Google Shape;161;p27"/>
          <p:cNvSpPr txBox="1">
            <a:spLocks noGrp="1"/>
          </p:cNvSpPr>
          <p:nvPr>
            <p:ph type="subTitle" idx="15"/>
          </p:nvPr>
        </p:nvSpPr>
        <p:spPr>
          <a:xfrm>
            <a:off x="9482751" y="5601600"/>
            <a:ext cx="1862400" cy="494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1pPr>
            <a:lvl2pPr lvl="1"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2pPr>
            <a:lvl3pPr lvl="2"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3pPr>
            <a:lvl4pPr lvl="3"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4pPr>
            <a:lvl5pPr lvl="4"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5pPr>
            <a:lvl6pPr lvl="5"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6pPr>
            <a:lvl7pPr lvl="6"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7pPr>
            <a:lvl8pPr lvl="7"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8pPr>
            <a:lvl9pPr lvl="8" algn="ctr">
              <a:lnSpc>
                <a:spcPct val="100000"/>
              </a:lnSpc>
              <a:spcBef>
                <a:spcPts val="0"/>
              </a:spcBef>
              <a:spcAft>
                <a:spcPts val="0"/>
              </a:spcAft>
              <a:buClr>
                <a:schemeClr val="lt1"/>
              </a:buClr>
              <a:buSzPts val="2100"/>
              <a:buFont typeface="DM Sans SemiBold"/>
              <a:buNone/>
              <a:defRPr sz="2800">
                <a:solidFill>
                  <a:schemeClr val="lt1"/>
                </a:solidFill>
                <a:latin typeface="DM Sans SemiBold"/>
                <a:ea typeface="DM Sans SemiBold"/>
                <a:cs typeface="DM Sans SemiBold"/>
                <a:sym typeface="DM Sans SemiBold"/>
              </a:defRPr>
            </a:lvl9pPr>
          </a:lstStyle>
          <a:p>
            <a:endParaRPr/>
          </a:p>
        </p:txBody>
      </p:sp>
      <p:sp>
        <p:nvSpPr>
          <p:cNvPr id="162" name="Google Shape;162;p27"/>
          <p:cNvSpPr txBox="1">
            <a:spLocks noGrp="1"/>
          </p:cNvSpPr>
          <p:nvPr>
            <p:ph type="title"/>
          </p:nvPr>
        </p:nvSpPr>
        <p:spPr>
          <a:xfrm>
            <a:off x="480000" y="816000"/>
            <a:ext cx="4046400" cy="13824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chemeClr val="accent1"/>
              </a:buClr>
              <a:buSzPts val="2800"/>
              <a:buFont typeface="Trebuchet MS"/>
              <a:buNone/>
              <a:defRPr/>
            </a:lvl1pPr>
            <a:lvl2pPr lvl="1" algn="l">
              <a:spcBef>
                <a:spcPts val="0"/>
              </a:spcBef>
              <a:spcAft>
                <a:spcPts val="0"/>
              </a:spcAft>
              <a:buClr>
                <a:schemeClr val="dk2"/>
              </a:buClr>
              <a:buSzPts val="2800"/>
              <a:buNone/>
              <a:defRPr/>
            </a:lvl2pPr>
            <a:lvl3pPr lvl="2" algn="l">
              <a:spcBef>
                <a:spcPts val="0"/>
              </a:spcBef>
              <a:spcAft>
                <a:spcPts val="0"/>
              </a:spcAft>
              <a:buClr>
                <a:schemeClr val="dk2"/>
              </a:buClr>
              <a:buSzPts val="2800"/>
              <a:buNone/>
              <a:defRPr/>
            </a:lvl3pPr>
            <a:lvl4pPr lvl="3" algn="l">
              <a:spcBef>
                <a:spcPts val="0"/>
              </a:spcBef>
              <a:spcAft>
                <a:spcPts val="0"/>
              </a:spcAft>
              <a:buClr>
                <a:schemeClr val="dk2"/>
              </a:buClr>
              <a:buSzPts val="2800"/>
              <a:buNone/>
              <a:defRPr/>
            </a:lvl4pPr>
            <a:lvl5pPr lvl="4" algn="l">
              <a:spcBef>
                <a:spcPts val="0"/>
              </a:spcBef>
              <a:spcAft>
                <a:spcPts val="0"/>
              </a:spcAft>
              <a:buClr>
                <a:schemeClr val="dk2"/>
              </a:buClr>
              <a:buSzPts val="2800"/>
              <a:buNone/>
              <a:defRPr/>
            </a:lvl5pPr>
            <a:lvl6pPr lvl="5" algn="l">
              <a:spcBef>
                <a:spcPts val="0"/>
              </a:spcBef>
              <a:spcAft>
                <a:spcPts val="0"/>
              </a:spcAft>
              <a:buClr>
                <a:schemeClr val="dk2"/>
              </a:buClr>
              <a:buSzPts val="2800"/>
              <a:buNone/>
              <a:defRPr/>
            </a:lvl6pPr>
            <a:lvl7pPr lvl="6" algn="l">
              <a:spcBef>
                <a:spcPts val="0"/>
              </a:spcBef>
              <a:spcAft>
                <a:spcPts val="0"/>
              </a:spcAft>
              <a:buClr>
                <a:schemeClr val="dk2"/>
              </a:buClr>
              <a:buSzPts val="2800"/>
              <a:buNone/>
              <a:defRPr/>
            </a:lvl7pPr>
            <a:lvl8pPr lvl="7" algn="l">
              <a:spcBef>
                <a:spcPts val="0"/>
              </a:spcBef>
              <a:spcAft>
                <a:spcPts val="0"/>
              </a:spcAft>
              <a:buClr>
                <a:schemeClr val="dk2"/>
              </a:buClr>
              <a:buSzPts val="2800"/>
              <a:buNone/>
              <a:defRPr/>
            </a:lvl8pPr>
            <a:lvl9pPr lvl="8" algn="l">
              <a:spcBef>
                <a:spcPts val="0"/>
              </a:spcBef>
              <a:spcAft>
                <a:spcPts val="0"/>
              </a:spcAft>
              <a:buClr>
                <a:schemeClr val="dk2"/>
              </a:buClr>
              <a:buSzPts val="2800"/>
              <a:buNone/>
              <a:defRPr/>
            </a:lvl9pPr>
          </a:lstStyle>
          <a:p>
            <a:endParaRPr/>
          </a:p>
        </p:txBody>
      </p:sp>
      <p:sp>
        <p:nvSpPr>
          <p:cNvPr id="163" name="Google Shape;163;p27"/>
          <p:cNvSpPr txBox="1">
            <a:spLocks noGrp="1"/>
          </p:cNvSpPr>
          <p:nvPr>
            <p:ph type="body" idx="16"/>
          </p:nvPr>
        </p:nvSpPr>
        <p:spPr>
          <a:xfrm>
            <a:off x="3206400" y="1022400"/>
            <a:ext cx="4046400" cy="1132800"/>
          </a:xfrm>
          <a:prstGeom prst="rect">
            <a:avLst/>
          </a:prstGeom>
          <a:noFill/>
          <a:ln>
            <a:noFill/>
          </a:ln>
        </p:spPr>
        <p:txBody>
          <a:bodyPr spcFirstLastPara="1" wrap="square" lIns="91425" tIns="91425" rIns="91425" bIns="91425" anchor="t" anchorCtr="0">
            <a:normAutofit/>
          </a:bodyPr>
          <a:lstStyle>
            <a:lvl1pPr marL="457200" lvl="0" indent="-342900" algn="l">
              <a:spcBef>
                <a:spcPts val="0"/>
              </a:spcBef>
              <a:spcAft>
                <a:spcPts val="0"/>
              </a:spcAft>
              <a:buSzPts val="1800"/>
              <a:buChar char="●"/>
              <a:defRPr/>
            </a:lvl1pPr>
            <a:lvl2pPr marL="914400" lvl="1" indent="-317500" algn="l">
              <a:spcBef>
                <a:spcPts val="0"/>
              </a:spcBef>
              <a:spcAft>
                <a:spcPts val="0"/>
              </a:spcAft>
              <a:buSzPts val="1400"/>
              <a:buChar char="○"/>
              <a:defRPr/>
            </a:lvl2pPr>
            <a:lvl3pPr marL="1371600" lvl="2" indent="-317500" algn="l">
              <a:spcBef>
                <a:spcPts val="0"/>
              </a:spcBef>
              <a:spcAft>
                <a:spcPts val="0"/>
              </a:spcAft>
              <a:buSzPts val="1400"/>
              <a:buChar char="■"/>
              <a:defRPr/>
            </a:lvl3pPr>
            <a:lvl4pPr marL="1828800" lvl="3" indent="-317500" algn="l">
              <a:spcBef>
                <a:spcPts val="0"/>
              </a:spcBef>
              <a:spcAft>
                <a:spcPts val="0"/>
              </a:spcAft>
              <a:buSzPts val="1400"/>
              <a:buChar char="●"/>
              <a:defRPr/>
            </a:lvl4pPr>
            <a:lvl5pPr marL="2286000" lvl="4" indent="-317500" algn="l">
              <a:spcBef>
                <a:spcPts val="0"/>
              </a:spcBef>
              <a:spcAft>
                <a:spcPts val="0"/>
              </a:spcAft>
              <a:buSzPts val="1400"/>
              <a:buChar char="○"/>
              <a:defRPr/>
            </a:lvl5pPr>
            <a:lvl6pPr marL="2743200" lvl="5" indent="-317500" algn="l">
              <a:spcBef>
                <a:spcPts val="0"/>
              </a:spcBef>
              <a:spcAft>
                <a:spcPts val="0"/>
              </a:spcAft>
              <a:buSzPts val="1400"/>
              <a:buChar char="■"/>
              <a:defRPr/>
            </a:lvl6pPr>
            <a:lvl7pPr marL="3200400" lvl="6" indent="-317500" algn="l">
              <a:spcBef>
                <a:spcPts val="0"/>
              </a:spcBef>
              <a:spcAft>
                <a:spcPts val="0"/>
              </a:spcAft>
              <a:buSzPts val="1400"/>
              <a:buChar char="●"/>
              <a:defRPr/>
            </a:lvl7pPr>
            <a:lvl8pPr marL="3657600" lvl="7" indent="-317500" algn="l">
              <a:spcBef>
                <a:spcPts val="0"/>
              </a:spcBef>
              <a:spcAft>
                <a:spcPts val="0"/>
              </a:spcAft>
              <a:buSzPts val="1400"/>
              <a:buChar char="○"/>
              <a:defRPr/>
            </a:lvl8pPr>
            <a:lvl9pPr marL="4114800" lvl="8" indent="-317500" algn="l">
              <a:spcBef>
                <a:spcPts val="0"/>
              </a:spcBef>
              <a:spcAft>
                <a:spcPts val="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8"/>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67" name="Google Shape;167;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0"/>
        <p:cNvGrpSpPr/>
        <p:nvPr/>
      </p:nvGrpSpPr>
      <p:grpSpPr>
        <a:xfrm>
          <a:off x="0" y="0"/>
          <a:ext cx="0" cy="0"/>
          <a:chOff x="0" y="0"/>
          <a:chExt cx="0" cy="0"/>
        </a:xfrm>
      </p:grpSpPr>
      <p:sp>
        <p:nvSpPr>
          <p:cNvPr id="171" name="Google Shape;171;p2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9"/>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73" name="Google Shape;173;p29"/>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74" name="Google Shape;174;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0"/>
          <p:cNvGrpSpPr/>
          <p:nvPr/>
        </p:nvGrpSpPr>
        <p:grpSpPr>
          <a:xfrm>
            <a:off x="0" y="-8467"/>
            <a:ext cx="12192000" cy="6866467"/>
            <a:chOff x="0" y="-8467"/>
            <a:chExt cx="12192000" cy="6866467"/>
          </a:xfrm>
        </p:grpSpPr>
        <p:cxnSp>
          <p:nvCxnSpPr>
            <p:cNvPr id="11" name="Google Shape;11;p20"/>
            <p:cNvCxnSpPr/>
            <p:nvPr/>
          </p:nvCxnSpPr>
          <p:spPr>
            <a:xfrm>
              <a:off x="9371012" y="0"/>
              <a:ext cx="1219200" cy="6858000"/>
            </a:xfrm>
            <a:prstGeom prst="straightConnector1">
              <a:avLst/>
            </a:prstGeom>
            <a:noFill/>
            <a:ln w="9525" cap="flat" cmpd="sng">
              <a:solidFill>
                <a:schemeClr val="accent1">
                  <a:alpha val="70196"/>
                </a:schemeClr>
              </a:solidFill>
              <a:prstDash val="solid"/>
              <a:round/>
              <a:headEnd type="none" w="sm" len="sm"/>
              <a:tailEnd type="none" w="sm" len="sm"/>
            </a:ln>
          </p:spPr>
        </p:cxnSp>
        <p:cxnSp>
          <p:nvCxnSpPr>
            <p:cNvPr id="12" name="Google Shape;12;p20"/>
            <p:cNvCxnSpPr/>
            <p:nvPr/>
          </p:nvCxnSpPr>
          <p:spPr>
            <a:xfrm flipH="1">
              <a:off x="7425267" y="3681413"/>
              <a:ext cx="4763558" cy="3176587"/>
            </a:xfrm>
            <a:prstGeom prst="straightConnector1">
              <a:avLst/>
            </a:prstGeom>
            <a:noFill/>
            <a:ln w="9525" cap="flat" cmpd="sng">
              <a:solidFill>
                <a:schemeClr val="accent1">
                  <a:alpha val="70196"/>
                </a:schemeClr>
              </a:solidFill>
              <a:prstDash val="solid"/>
              <a:round/>
              <a:headEnd type="none" w="sm" len="sm"/>
              <a:tailEnd type="none" w="sm" len="sm"/>
            </a:ln>
          </p:spPr>
        </p:cxnSp>
        <p:sp>
          <p:nvSpPr>
            <p:cNvPr id="13" name="Google Shape;13;p2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6078"/>
              </a:schemeClr>
            </a:solidFill>
            <a:ln>
              <a:noFill/>
            </a:ln>
          </p:spPr>
        </p:sp>
        <p:sp>
          <p:nvSpPr>
            <p:cNvPr id="14" name="Google Shape;14;p2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20"/>
            <p:cNvSpPr/>
            <p:nvPr/>
          </p:nvSpPr>
          <p:spPr>
            <a:xfrm>
              <a:off x="8932333" y="3048000"/>
              <a:ext cx="3259667" cy="3810000"/>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0"/>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50196"/>
              </a:srgbClr>
            </a:solidFill>
            <a:ln>
              <a:noFill/>
            </a:ln>
          </p:spPr>
        </p:sp>
        <p:sp>
          <p:nvSpPr>
            <p:cNvPr id="17" name="Google Shape;17;p2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70196"/>
              </a:schemeClr>
            </a:solidFill>
            <a:ln>
              <a:noFill/>
            </a:ln>
          </p:spPr>
        </p:sp>
        <p:sp>
          <p:nvSpPr>
            <p:cNvPr id="18" name="Google Shape;18;p2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19" name="Google Shape;19;p20"/>
            <p:cNvSpPr/>
            <p:nvPr/>
          </p:nvSpPr>
          <p:spPr>
            <a:xfrm>
              <a:off x="10371666" y="3589867"/>
              <a:ext cx="1817159" cy="3268133"/>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0"/>
            <p:cNvSpPr/>
            <p:nvPr/>
          </p:nvSpPr>
          <p:spPr>
            <a:xfrm>
              <a:off x="0" y="4013200"/>
              <a:ext cx="448733" cy="2844800"/>
            </a:xfrm>
            <a:prstGeom prst="triangle">
              <a:avLst>
                <a:gd name="adj" fmla="val 0"/>
              </a:avLst>
            </a:prstGeom>
            <a:solidFill>
              <a:schemeClr val="accent1">
                <a:alpha val="7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20"/>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dirty="0"/>
          </a:p>
        </p:txBody>
      </p:sp>
      <p:sp>
        <p:nvSpPr>
          <p:cNvPr id="23" name="Google Shape;23;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075" y="5549813"/>
            <a:ext cx="1304925" cy="1304925"/>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p1"/>
          <p:cNvSpPr txBox="1">
            <a:spLocks noGrp="1"/>
          </p:cNvSpPr>
          <p:nvPr>
            <p:ph type="body" idx="1"/>
          </p:nvPr>
        </p:nvSpPr>
        <p:spPr>
          <a:xfrm>
            <a:off x="976544" y="629588"/>
            <a:ext cx="8297458" cy="5158654"/>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SzPts val="2880"/>
              <a:buNone/>
            </a:pPr>
            <a:r>
              <a:rPr lang="en-US" sz="3600" dirty="0">
                <a:solidFill>
                  <a:schemeClr val="dk1"/>
                </a:solidFill>
                <a:latin typeface="Algerian"/>
                <a:ea typeface="Algerian"/>
                <a:cs typeface="Algerian"/>
                <a:sym typeface="Algerian"/>
              </a:rPr>
              <a:t>NỘI DUNG</a:t>
            </a:r>
            <a:br>
              <a:rPr lang="en-US" sz="3600" dirty="0">
                <a:solidFill>
                  <a:schemeClr val="dk1"/>
                </a:solidFill>
                <a:latin typeface="Algerian"/>
                <a:ea typeface="Algerian"/>
                <a:cs typeface="Algerian"/>
                <a:sym typeface="Algerian"/>
              </a:rPr>
            </a:br>
            <a:r>
              <a:rPr lang="en-US" sz="3600" dirty="0">
                <a:solidFill>
                  <a:schemeClr val="dk1"/>
                </a:solidFill>
                <a:latin typeface="Algerian"/>
                <a:ea typeface="Algerian"/>
                <a:cs typeface="Algerian"/>
                <a:sym typeface="Algerian"/>
              </a:rPr>
              <a:t>CẬP NHẬT ĐÁNH GIÁ RỦI RO QUỐC GIA </a:t>
            </a:r>
            <a:br>
              <a:rPr lang="en-US" sz="3600" dirty="0">
                <a:solidFill>
                  <a:schemeClr val="dk1"/>
                </a:solidFill>
                <a:latin typeface="Algerian"/>
                <a:ea typeface="Algerian"/>
                <a:cs typeface="Algerian"/>
                <a:sym typeface="Algerian"/>
              </a:rPr>
            </a:br>
            <a:r>
              <a:rPr lang="en-US" sz="3600" dirty="0">
                <a:solidFill>
                  <a:schemeClr val="dk1"/>
                </a:solidFill>
                <a:latin typeface="Algerian"/>
                <a:ea typeface="Algerian"/>
                <a:cs typeface="Algerian"/>
                <a:sym typeface="Algerian"/>
              </a:rPr>
              <a:t>VỀ RỬA TIỀN</a:t>
            </a:r>
            <a:endParaRPr dirty="0"/>
          </a:p>
          <a:p>
            <a:pPr marL="0" lvl="0" indent="0" algn="ctr" rtl="0">
              <a:spcBef>
                <a:spcPts val="1000"/>
              </a:spcBef>
              <a:spcAft>
                <a:spcPts val="0"/>
              </a:spcAft>
              <a:buSzPts val="2880"/>
              <a:buNone/>
            </a:pPr>
            <a:endParaRPr sz="3600" dirty="0">
              <a:solidFill>
                <a:schemeClr val="dk1"/>
              </a:solidFill>
              <a:latin typeface="Algerian"/>
              <a:ea typeface="Algerian"/>
              <a:cs typeface="Algerian"/>
              <a:sym typeface="Algerian"/>
            </a:endParaRPr>
          </a:p>
          <a:p>
            <a:pPr marL="0" lvl="0" indent="0" algn="ctr" rtl="0">
              <a:spcBef>
                <a:spcPts val="1000"/>
              </a:spcBef>
              <a:spcAft>
                <a:spcPts val="0"/>
              </a:spcAft>
              <a:buSzPts val="2880"/>
              <a:buNone/>
            </a:pPr>
            <a:endParaRPr lang="en-US" sz="3600" dirty="0" smtClean="0">
              <a:solidFill>
                <a:schemeClr val="dk1"/>
              </a:solidFill>
              <a:latin typeface="Times New Roman"/>
              <a:ea typeface="Times New Roman"/>
              <a:cs typeface="Times New Roman"/>
              <a:sym typeface="Times New Roman"/>
            </a:endParaRPr>
          </a:p>
          <a:p>
            <a:pPr marL="0" lvl="0" indent="0" algn="ctr" rtl="0">
              <a:spcBef>
                <a:spcPts val="1000"/>
              </a:spcBef>
              <a:spcAft>
                <a:spcPts val="0"/>
              </a:spcAft>
              <a:buSzPts val="2880"/>
              <a:buNone/>
            </a:pPr>
            <a:endParaRPr lang="en-US" sz="3600" dirty="0">
              <a:solidFill>
                <a:schemeClr val="dk1"/>
              </a:solidFill>
              <a:latin typeface="Times New Roman"/>
              <a:ea typeface="Times New Roman"/>
              <a:cs typeface="Times New Roman"/>
              <a:sym typeface="Times New Roman"/>
            </a:endParaRPr>
          </a:p>
          <a:p>
            <a:pPr marL="0" lvl="0" indent="0" algn="ctr" rtl="0">
              <a:spcBef>
                <a:spcPts val="1000"/>
              </a:spcBef>
              <a:spcAft>
                <a:spcPts val="0"/>
              </a:spcAft>
              <a:buSzPts val="2880"/>
              <a:buNone/>
            </a:pPr>
            <a:endParaRPr lang="en-US" sz="3600" dirty="0" smtClean="0">
              <a:solidFill>
                <a:schemeClr val="dk1"/>
              </a:solidFill>
              <a:latin typeface="Times New Roman"/>
              <a:ea typeface="Times New Roman"/>
              <a:cs typeface="Times New Roman"/>
              <a:sym typeface="Times New Roman"/>
            </a:endParaRPr>
          </a:p>
          <a:p>
            <a:pPr marL="0" lvl="0" indent="0" algn="ctr" rtl="0">
              <a:spcBef>
                <a:spcPts val="1000"/>
              </a:spcBef>
              <a:spcAft>
                <a:spcPts val="0"/>
              </a:spcAft>
              <a:buSzPts val="2880"/>
              <a:buNone/>
            </a:pPr>
            <a:endParaRPr sz="3600" dirty="0">
              <a:solidFill>
                <a:schemeClr val="dk1"/>
              </a:solidFill>
              <a:latin typeface="Times New Roman"/>
              <a:ea typeface="Times New Roman"/>
              <a:cs typeface="Times New Roman"/>
              <a:sym typeface="Times New Roman"/>
            </a:endParaRPr>
          </a:p>
          <a:p>
            <a:pPr marL="0" lvl="0" indent="0" algn="ctr" rtl="0">
              <a:spcBef>
                <a:spcPts val="1000"/>
              </a:spcBef>
              <a:spcAft>
                <a:spcPts val="0"/>
              </a:spcAft>
              <a:buSzPts val="1760"/>
              <a:buNone/>
            </a:pPr>
            <a:r>
              <a:rPr lang="en-US" sz="2200" i="1" dirty="0" err="1">
                <a:solidFill>
                  <a:schemeClr val="dk1"/>
                </a:solidFill>
                <a:latin typeface="Times New Roman"/>
                <a:ea typeface="Times New Roman"/>
                <a:cs typeface="Times New Roman"/>
                <a:sym typeface="Times New Roman"/>
              </a:rPr>
              <a:t>Cục</a:t>
            </a:r>
            <a:r>
              <a:rPr lang="en-US" sz="2200" i="1" dirty="0">
                <a:solidFill>
                  <a:schemeClr val="dk1"/>
                </a:solidFill>
                <a:latin typeface="Times New Roman"/>
                <a:ea typeface="Times New Roman"/>
                <a:cs typeface="Times New Roman"/>
                <a:sym typeface="Times New Roman"/>
              </a:rPr>
              <a:t> </a:t>
            </a:r>
            <a:r>
              <a:rPr lang="en-US" sz="2200" i="1" dirty="0" err="1">
                <a:solidFill>
                  <a:schemeClr val="dk1"/>
                </a:solidFill>
                <a:latin typeface="Times New Roman"/>
                <a:ea typeface="Times New Roman"/>
                <a:cs typeface="Times New Roman"/>
                <a:sym typeface="Times New Roman"/>
              </a:rPr>
              <a:t>Phòng</a:t>
            </a:r>
            <a:r>
              <a:rPr lang="en-US" sz="2200" i="1" dirty="0">
                <a:solidFill>
                  <a:schemeClr val="dk1"/>
                </a:solidFill>
                <a:latin typeface="Times New Roman"/>
                <a:ea typeface="Times New Roman"/>
                <a:cs typeface="Times New Roman"/>
                <a:sym typeface="Times New Roman"/>
              </a:rPr>
              <a:t>, </a:t>
            </a:r>
            <a:r>
              <a:rPr lang="en-US" sz="2200" i="1" dirty="0" err="1">
                <a:solidFill>
                  <a:schemeClr val="dk1"/>
                </a:solidFill>
                <a:latin typeface="Times New Roman"/>
                <a:ea typeface="Times New Roman"/>
                <a:cs typeface="Times New Roman"/>
                <a:sym typeface="Times New Roman"/>
              </a:rPr>
              <a:t>chống</a:t>
            </a:r>
            <a:r>
              <a:rPr lang="en-US" sz="2200" i="1" dirty="0">
                <a:solidFill>
                  <a:schemeClr val="dk1"/>
                </a:solidFill>
                <a:latin typeface="Times New Roman"/>
                <a:ea typeface="Times New Roman"/>
                <a:cs typeface="Times New Roman"/>
                <a:sym typeface="Times New Roman"/>
              </a:rPr>
              <a:t> </a:t>
            </a:r>
            <a:r>
              <a:rPr lang="en-US" sz="2200" i="1" dirty="0" err="1">
                <a:solidFill>
                  <a:schemeClr val="dk1"/>
                </a:solidFill>
                <a:latin typeface="Times New Roman"/>
                <a:ea typeface="Times New Roman"/>
                <a:cs typeface="Times New Roman"/>
                <a:sym typeface="Times New Roman"/>
              </a:rPr>
              <a:t>rửa</a:t>
            </a:r>
            <a:r>
              <a:rPr lang="en-US" sz="2200" i="1" dirty="0">
                <a:solidFill>
                  <a:schemeClr val="dk1"/>
                </a:solidFill>
                <a:latin typeface="Times New Roman"/>
                <a:ea typeface="Times New Roman"/>
                <a:cs typeface="Times New Roman"/>
                <a:sym typeface="Times New Roman"/>
              </a:rPr>
              <a:t> </a:t>
            </a:r>
            <a:r>
              <a:rPr lang="en-US" sz="2200" i="1" dirty="0" err="1">
                <a:solidFill>
                  <a:schemeClr val="dk1"/>
                </a:solidFill>
                <a:latin typeface="Times New Roman"/>
                <a:ea typeface="Times New Roman"/>
                <a:cs typeface="Times New Roman"/>
                <a:sym typeface="Times New Roman"/>
              </a:rPr>
              <a:t>tiền</a:t>
            </a:r>
            <a:endParaRPr sz="2200" i="1" dirty="0">
              <a:solidFill>
                <a:schemeClr val="dk1"/>
              </a:solidFill>
              <a:latin typeface="Times New Roman"/>
              <a:ea typeface="Times New Roman"/>
              <a:cs typeface="Times New Roman"/>
              <a:sym typeface="Times New Roman"/>
            </a:endParaRPr>
          </a:p>
        </p:txBody>
      </p:sp>
      <p:sp>
        <p:nvSpPr>
          <p:cNvPr id="260" name="Google Shape;260;p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277" y="2083632"/>
            <a:ext cx="3218669" cy="32186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0"/>
          <p:cNvSpPr txBox="1">
            <a:spLocks noGrp="1"/>
          </p:cNvSpPr>
          <p:nvPr>
            <p:ph type="title"/>
          </p:nvPr>
        </p:nvSpPr>
        <p:spPr>
          <a:xfrm>
            <a:off x="2369253" y="54901"/>
            <a:ext cx="10515600" cy="444085"/>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Times New Roman"/>
              <a:buNone/>
            </a:pPr>
            <a:r>
              <a:rPr lang="en-US">
                <a:solidFill>
                  <a:schemeClr val="dk1"/>
                </a:solidFill>
                <a:latin typeface="Times New Roman"/>
                <a:ea typeface="Times New Roman"/>
                <a:cs typeface="Times New Roman"/>
                <a:sym typeface="Times New Roman"/>
              </a:rPr>
              <a:t>3. Nguy cơ rửa tiền theo tội phạm nguồn giai đoạn 2018-2022</a:t>
            </a:r>
            <a:endParaRPr/>
          </a:p>
        </p:txBody>
      </p:sp>
      <p:sp>
        <p:nvSpPr>
          <p:cNvPr id="349" name="Google Shape;349;p10"/>
          <p:cNvSpPr txBox="1">
            <a:spLocks noGrp="1"/>
          </p:cNvSpPr>
          <p:nvPr>
            <p:ph type="body" idx="1"/>
          </p:nvPr>
        </p:nvSpPr>
        <p:spPr>
          <a:xfrm>
            <a:off x="1524000" y="838200"/>
            <a:ext cx="10566400" cy="5334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440"/>
              <a:buNone/>
            </a:pPr>
            <a:endParaRPr/>
          </a:p>
        </p:txBody>
      </p:sp>
      <p:graphicFrame>
        <p:nvGraphicFramePr>
          <p:cNvPr id="350" name="Google Shape;350;p10"/>
          <p:cNvGraphicFramePr/>
          <p:nvPr/>
        </p:nvGraphicFramePr>
        <p:xfrm>
          <a:off x="1023256" y="916530"/>
          <a:ext cx="10425550" cy="5733675"/>
        </p:xfrm>
        <a:graphic>
          <a:graphicData uri="http://schemas.openxmlformats.org/drawingml/2006/table">
            <a:tbl>
              <a:tblPr>
                <a:noFill/>
                <a:tableStyleId>{FF929C1F-CBB2-41DF-935F-261086B2969D}</a:tableStyleId>
              </a:tblPr>
              <a:tblGrid>
                <a:gridCol w="9035150">
                  <a:extLst>
                    <a:ext uri="{9D8B030D-6E8A-4147-A177-3AD203B41FA5}">
                      <a16:colId xmlns:a16="http://schemas.microsoft.com/office/drawing/2014/main" xmlns="" val="20000"/>
                    </a:ext>
                  </a:extLst>
                </a:gridCol>
                <a:gridCol w="1390400">
                  <a:extLst>
                    <a:ext uri="{9D8B030D-6E8A-4147-A177-3AD203B41FA5}">
                      <a16:colId xmlns:a16="http://schemas.microsoft.com/office/drawing/2014/main" xmlns="" val="20001"/>
                    </a:ext>
                  </a:extLst>
                </a:gridCol>
              </a:tblGrid>
              <a:tr h="453000">
                <a:tc>
                  <a:txBody>
                    <a:bodyPr/>
                    <a:lstStyle/>
                    <a:p>
                      <a:pPr marL="0" marR="0" lvl="0" indent="0" algn="ctr" rtl="0">
                        <a:lnSpc>
                          <a:spcPct val="100000"/>
                        </a:lnSpc>
                        <a:spcBef>
                          <a:spcPts val="0"/>
                        </a:spcBef>
                        <a:spcAft>
                          <a:spcPts val="0"/>
                        </a:spcAft>
                        <a:buClr>
                          <a:schemeClr val="dk1"/>
                        </a:buClr>
                        <a:buSzPts val="2000"/>
                        <a:buFont typeface="Times New Roman"/>
                        <a:buNone/>
                      </a:pPr>
                      <a:r>
                        <a:rPr lang="en-US" sz="2000" b="1" i="0" u="none" strike="noStrike" cap="none">
                          <a:solidFill>
                            <a:schemeClr val="dk1"/>
                          </a:solidFill>
                          <a:latin typeface="Times New Roman"/>
                          <a:ea typeface="Times New Roman"/>
                          <a:cs typeface="Times New Roman"/>
                          <a:sym typeface="Times New Roman"/>
                        </a:rPr>
                        <a:t>TỘI PHẠM NGUỒN</a:t>
                      </a:r>
                      <a:endParaRPr sz="2000" b="1" i="0" u="none" strike="noStrike" cap="none">
                        <a:solidFill>
                          <a:schemeClr val="dk1"/>
                        </a:solidFill>
                        <a:latin typeface="Times New Roman"/>
                        <a:ea typeface="Times New Roman"/>
                        <a:cs typeface="Times New Roman"/>
                        <a:sym typeface="Times New Roman"/>
                      </a:endParaRPr>
                    </a:p>
                  </a:txBody>
                  <a:tcPr marL="121925" marR="1219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NGUY CƠ</a:t>
                      </a:r>
                      <a:endParaRPr sz="1800" b="1" i="0" u="none" strike="noStrike" cap="none">
                        <a:solidFill>
                          <a:schemeClr val="dk1"/>
                        </a:solidFill>
                        <a:latin typeface="Times New Roman"/>
                        <a:ea typeface="Times New Roman"/>
                        <a:cs typeface="Times New Roman"/>
                        <a:sym typeface="Times New Roman"/>
                      </a:endParaRPr>
                    </a:p>
                  </a:txBody>
                  <a:tcPr marL="121925" marR="1219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xmlns="" val="10000"/>
                  </a:ext>
                </a:extLst>
              </a:tr>
              <a:tr h="1201450">
                <a:tc>
                  <a:txBody>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Tội tham ô tài sản; tội nhận hối lộ; tội lạm dụng chức vụ, quyền hạn chiếm đoạt tài sản; tội lừa đảo chiếm đoạt tài sản; tội tàng trữ, vận chuyển, mua bán trái phép hoặc chiếm đoạt chất ma túy.</a:t>
                      </a:r>
                      <a:endParaRPr sz="2000" b="0" i="0" u="none" strike="noStrike" cap="none">
                        <a:solidFill>
                          <a:schemeClr val="dk1"/>
                        </a:solidFill>
                        <a:latin typeface="Times New Roman"/>
                        <a:ea typeface="Times New Roman"/>
                        <a:cs typeface="Times New Roman"/>
                        <a:sym typeface="Times New Roman"/>
                      </a:endParaRPr>
                    </a:p>
                  </a:txBody>
                  <a:tcPr marL="121925" marR="1219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A7CDEA"/>
                    </a:solidFill>
                  </a:tcPr>
                </a:tc>
                <a:tc>
                  <a:txBody>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Cao</a:t>
                      </a:r>
                      <a:endParaRPr sz="2000" b="0" i="0" u="none" strike="noStrike" cap="none">
                        <a:solidFill>
                          <a:schemeClr val="dk1"/>
                        </a:solidFill>
                        <a:latin typeface="Times New Roman"/>
                        <a:ea typeface="Times New Roman"/>
                        <a:cs typeface="Times New Roman"/>
                        <a:sym typeface="Times New Roman"/>
                      </a:endParaRPr>
                    </a:p>
                  </a:txBody>
                  <a:tcPr marL="121925" marR="1219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A7CDEA"/>
                    </a:solidFill>
                  </a:tcPr>
                </a:tc>
                <a:extLst>
                  <a:ext uri="{0D108BD9-81ED-4DB2-BD59-A6C34878D82A}">
                    <a16:rowId xmlns:a16="http://schemas.microsoft.com/office/drawing/2014/main" xmlns="" val="10001"/>
                  </a:ext>
                </a:extLst>
              </a:tr>
              <a:tr h="1364025">
                <a:tc>
                  <a:txBody>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Tội đánh bạc; tội tổ chức đánh bạc; tội vận chuyển trái phép hàng hoá, tiền tệ qua biên giới; tội trốn thuế; tội mua bán người; tội phạm có tổ chức, tội phạm xuyên quốc gia; tội buôn lậu; nhóm tội phạm môi trường (bảo vệ môi trường; quản lý, khai thác tài nguyên; bảo vệ động vật hoang dã).</a:t>
                      </a:r>
                      <a:endParaRPr sz="2000" b="0" i="0" u="none" strike="noStrike" cap="none">
                        <a:solidFill>
                          <a:schemeClr val="dk1"/>
                        </a:solidFill>
                        <a:latin typeface="Times New Roman"/>
                        <a:ea typeface="Times New Roman"/>
                        <a:cs typeface="Times New Roman"/>
                        <a:sym typeface="Times New Roman"/>
                      </a:endParaRPr>
                    </a:p>
                  </a:txBody>
                  <a:tcPr marL="121925" marR="1219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Trung bình cao</a:t>
                      </a:r>
                      <a:endParaRPr sz="2000" b="0" i="0" u="none" strike="noStrike" cap="none">
                        <a:solidFill>
                          <a:schemeClr val="dk1"/>
                        </a:solidFill>
                        <a:latin typeface="Times New Roman"/>
                        <a:ea typeface="Times New Roman"/>
                        <a:cs typeface="Times New Roman"/>
                        <a:sym typeface="Times New Roman"/>
                      </a:endParaRPr>
                    </a:p>
                  </a:txBody>
                  <a:tcPr marL="121925" marR="1219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0E8E7"/>
                    </a:solidFill>
                  </a:tcPr>
                </a:tc>
                <a:extLst>
                  <a:ext uri="{0D108BD9-81ED-4DB2-BD59-A6C34878D82A}">
                    <a16:rowId xmlns:a16="http://schemas.microsoft.com/office/drawing/2014/main" xmlns="" val="10002"/>
                  </a:ext>
                </a:extLst>
              </a:tr>
              <a:tr h="809550">
                <a:tc>
                  <a:txBody>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Tội lạm dụng tín nhiệm chiếm đoạt tài sản; nhóm tội phạm về chứng khoán; tội cho vay lãi nặng trong giao dịch dân sự.</a:t>
                      </a:r>
                      <a:endParaRPr/>
                    </a:p>
                  </a:txBody>
                  <a:tcPr marL="121925" marR="1219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A7CDEA"/>
                    </a:solidFill>
                  </a:tcPr>
                </a:tc>
                <a:tc>
                  <a:txBody>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Trung bình </a:t>
                      </a:r>
                      <a:endParaRPr sz="2000" b="0" i="0" u="none" strike="noStrike" cap="none">
                        <a:solidFill>
                          <a:schemeClr val="dk1"/>
                        </a:solidFill>
                        <a:latin typeface="Times New Roman"/>
                        <a:ea typeface="Times New Roman"/>
                        <a:cs typeface="Times New Roman"/>
                        <a:sym typeface="Times New Roman"/>
                      </a:endParaRPr>
                    </a:p>
                  </a:txBody>
                  <a:tcPr marL="121925" marR="1219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A7CDEA"/>
                    </a:solidFill>
                  </a:tcPr>
                </a:tc>
                <a:extLst>
                  <a:ext uri="{0D108BD9-81ED-4DB2-BD59-A6C34878D82A}">
                    <a16:rowId xmlns:a16="http://schemas.microsoft.com/office/drawing/2014/main" xmlns="" val="10003"/>
                  </a:ext>
                </a:extLst>
              </a:tr>
              <a:tr h="729600">
                <a:tc>
                  <a:txBody>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Tội sản xuất, buôn bán hàng giả.</a:t>
                      </a:r>
                      <a:endParaRPr sz="2000" b="0" i="0" u="none" strike="noStrike" cap="none">
                        <a:solidFill>
                          <a:schemeClr val="dk1"/>
                        </a:solidFill>
                        <a:latin typeface="Times New Roman"/>
                        <a:ea typeface="Times New Roman"/>
                        <a:cs typeface="Times New Roman"/>
                        <a:sym typeface="Times New Roman"/>
                      </a:endParaRPr>
                    </a:p>
                  </a:txBody>
                  <a:tcPr marL="121925" marR="1219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Trung bình thấp</a:t>
                      </a:r>
                      <a:endParaRPr sz="2000" b="0" i="0" u="none" strike="noStrike" cap="none">
                        <a:solidFill>
                          <a:schemeClr val="dk1"/>
                        </a:solidFill>
                        <a:latin typeface="Times New Roman"/>
                        <a:ea typeface="Times New Roman"/>
                        <a:cs typeface="Times New Roman"/>
                        <a:sym typeface="Times New Roman"/>
                      </a:endParaRPr>
                    </a:p>
                  </a:txBody>
                  <a:tcPr marL="121925" marR="1219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0E8E7"/>
                    </a:solidFill>
                  </a:tcPr>
                </a:tc>
                <a:extLst>
                  <a:ext uri="{0D108BD9-81ED-4DB2-BD59-A6C34878D82A}">
                    <a16:rowId xmlns:a16="http://schemas.microsoft.com/office/drawing/2014/main" xmlns="" val="10004"/>
                  </a:ext>
                </a:extLst>
              </a:tr>
              <a:tr h="1176050">
                <a:tc>
                  <a:txBody>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Nhóm tội cướp hoặc trộm cắp tài sản; tội bắt cóc nhằm chiếm đoạt tài sản; tội sản xuất, tàng trữ, vận chuyển, buôn bán hàng cấm; nhóm tội làm tiền giả và công cụ chuyển nhượng giả; tội khủng bố, tội tài trợ khủng bố, tội cướp biển.</a:t>
                      </a:r>
                      <a:endParaRPr/>
                    </a:p>
                  </a:txBody>
                  <a:tcPr marL="121925" marR="1219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A7CDEA"/>
                    </a:solidFill>
                  </a:tcPr>
                </a:tc>
                <a:tc>
                  <a:txBody>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Thấp</a:t>
                      </a:r>
                      <a:endParaRPr sz="20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000"/>
                        <a:buFont typeface="Trebuchet MS"/>
                        <a:buNone/>
                      </a:pPr>
                      <a:endParaRPr sz="2000" b="0" i="0" u="none" strike="noStrike" cap="none">
                        <a:solidFill>
                          <a:schemeClr val="dk1"/>
                        </a:solidFill>
                        <a:latin typeface="Times New Roman"/>
                        <a:ea typeface="Times New Roman"/>
                        <a:cs typeface="Times New Roman"/>
                        <a:sym typeface="Times New Roman"/>
                      </a:endParaRPr>
                    </a:p>
                  </a:txBody>
                  <a:tcPr marL="121925" marR="1219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A7CDEA"/>
                    </a:solid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1"/>
          <p:cNvSpPr txBox="1">
            <a:spLocks noGrp="1"/>
          </p:cNvSpPr>
          <p:nvPr>
            <p:ph type="title"/>
          </p:nvPr>
        </p:nvSpPr>
        <p:spPr>
          <a:xfrm>
            <a:off x="668469" y="54901"/>
            <a:ext cx="10515600" cy="444085"/>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164161"/>
              </a:buClr>
              <a:buSzPct val="100000"/>
              <a:buFont typeface="Times New Roman"/>
              <a:buNone/>
            </a:pPr>
            <a:r>
              <a:rPr lang="en-US">
                <a:latin typeface="Times New Roman"/>
                <a:ea typeface="Times New Roman"/>
                <a:cs typeface="Times New Roman"/>
                <a:sym typeface="Times New Roman"/>
              </a:rPr>
              <a:t>4. Cập nhật nguy cơ rửa tiền các tội phạm nguồn của tội rửa tiền có nguy cơ rửa tiền cao/trung bình cao đến tháng 6/2025</a:t>
            </a:r>
            <a:endParaRPr>
              <a:latin typeface="Algerian"/>
              <a:ea typeface="Algerian"/>
              <a:cs typeface="Algerian"/>
              <a:sym typeface="Algerian"/>
            </a:endParaRPr>
          </a:p>
        </p:txBody>
      </p:sp>
      <p:sp>
        <p:nvSpPr>
          <p:cNvPr id="356" name="Google Shape;356;p11"/>
          <p:cNvSpPr txBox="1">
            <a:spLocks noGrp="1"/>
          </p:cNvSpPr>
          <p:nvPr>
            <p:ph type="body" idx="1"/>
          </p:nvPr>
        </p:nvSpPr>
        <p:spPr>
          <a:xfrm>
            <a:off x="1524000" y="838200"/>
            <a:ext cx="10566400" cy="5334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440"/>
              <a:buNone/>
            </a:pPr>
            <a:endParaRPr/>
          </a:p>
        </p:txBody>
      </p:sp>
      <p:graphicFrame>
        <p:nvGraphicFramePr>
          <p:cNvPr id="357" name="Google Shape;357;p11"/>
          <p:cNvGraphicFramePr/>
          <p:nvPr/>
        </p:nvGraphicFramePr>
        <p:xfrm>
          <a:off x="914400" y="1371601"/>
          <a:ext cx="10133850" cy="4882875"/>
        </p:xfrm>
        <a:graphic>
          <a:graphicData uri="http://schemas.openxmlformats.org/drawingml/2006/table">
            <a:tbl>
              <a:tblPr firstRow="1" firstCol="1" bandRow="1">
                <a:noFill/>
                <a:tableStyleId>{CCAF1F78-C81A-43E0-876C-1565DE2F50D2}</a:tableStyleId>
              </a:tblPr>
              <a:tblGrid>
                <a:gridCol w="5302350">
                  <a:extLst>
                    <a:ext uri="{9D8B030D-6E8A-4147-A177-3AD203B41FA5}">
                      <a16:colId xmlns:a16="http://schemas.microsoft.com/office/drawing/2014/main" xmlns="" val="20000"/>
                    </a:ext>
                  </a:extLst>
                </a:gridCol>
                <a:gridCol w="2453900">
                  <a:extLst>
                    <a:ext uri="{9D8B030D-6E8A-4147-A177-3AD203B41FA5}">
                      <a16:colId xmlns:a16="http://schemas.microsoft.com/office/drawing/2014/main" xmlns="" val="20001"/>
                    </a:ext>
                  </a:extLst>
                </a:gridCol>
                <a:gridCol w="2377600">
                  <a:extLst>
                    <a:ext uri="{9D8B030D-6E8A-4147-A177-3AD203B41FA5}">
                      <a16:colId xmlns:a16="http://schemas.microsoft.com/office/drawing/2014/main" xmlns="" val="20002"/>
                    </a:ext>
                  </a:extLst>
                </a:gridCol>
              </a:tblGrid>
              <a:tr h="804950">
                <a:tc>
                  <a:txBody>
                    <a:bodyPr/>
                    <a:lstStyle/>
                    <a:p>
                      <a:pPr marL="0" marR="0" lvl="0" indent="0" algn="just" rtl="0">
                        <a:spcBef>
                          <a:spcPts val="0"/>
                        </a:spcBef>
                        <a:spcAft>
                          <a:spcPts val="0"/>
                        </a:spcAft>
                        <a:buClr>
                          <a:schemeClr val="dk1"/>
                        </a:buClr>
                        <a:buSzPts val="1800"/>
                        <a:buFont typeface="Times New Roman"/>
                        <a:buNone/>
                      </a:pPr>
                      <a:r>
                        <a:rPr lang="en-US" sz="1800" b="1">
                          <a:latin typeface="Times New Roman"/>
                          <a:ea typeface="Times New Roman"/>
                          <a:cs typeface="Times New Roman"/>
                          <a:sym typeface="Times New Roman"/>
                        </a:rPr>
                        <a:t>Tội phạm nguồn của tội rửa tiền</a:t>
                      </a:r>
                      <a:endParaRPr sz="1800" b="1">
                        <a:latin typeface="Times New Roman"/>
                        <a:ea typeface="Times New Roman"/>
                        <a:cs typeface="Times New Roman"/>
                        <a:sym typeface="Times New Roman"/>
                      </a:endParaRPr>
                    </a:p>
                  </a:txBody>
                  <a:tcPr marL="65400" marR="65400" marT="9525" marB="0"/>
                </a:tc>
                <a:tc>
                  <a:txBody>
                    <a:bodyPr/>
                    <a:lstStyle/>
                    <a:p>
                      <a:pPr marL="0" marR="0" lvl="0" indent="0" algn="just" rtl="0">
                        <a:spcBef>
                          <a:spcPts val="0"/>
                        </a:spcBef>
                        <a:spcAft>
                          <a:spcPts val="0"/>
                        </a:spcAft>
                        <a:buClr>
                          <a:schemeClr val="dk1"/>
                        </a:buClr>
                        <a:buSzPts val="1800"/>
                        <a:buFont typeface="Times New Roman"/>
                        <a:buNone/>
                      </a:pPr>
                      <a:r>
                        <a:rPr lang="en-US" sz="1800" b="1">
                          <a:latin typeface="Times New Roman"/>
                          <a:ea typeface="Times New Roman"/>
                          <a:cs typeface="Times New Roman"/>
                          <a:sym typeface="Times New Roman"/>
                        </a:rPr>
                        <a:t>Nguy cơ rửa tiền giai đoạn 2018-2022</a:t>
                      </a:r>
                      <a:endParaRPr sz="1800" b="1">
                        <a:latin typeface="Times New Roman"/>
                        <a:ea typeface="Times New Roman"/>
                        <a:cs typeface="Times New Roman"/>
                        <a:sym typeface="Times New Roman"/>
                      </a:endParaRPr>
                    </a:p>
                  </a:txBody>
                  <a:tcPr marL="0" marR="0" marT="0" marB="0"/>
                </a:tc>
                <a:tc>
                  <a:txBody>
                    <a:bodyPr/>
                    <a:lstStyle/>
                    <a:p>
                      <a:pPr marL="0" marR="0" lvl="0" indent="0" algn="just" rtl="0">
                        <a:spcBef>
                          <a:spcPts val="0"/>
                        </a:spcBef>
                        <a:spcAft>
                          <a:spcPts val="0"/>
                        </a:spcAft>
                        <a:buClr>
                          <a:schemeClr val="dk1"/>
                        </a:buClr>
                        <a:buSzPts val="1800"/>
                        <a:buFont typeface="Times New Roman"/>
                        <a:buNone/>
                      </a:pPr>
                      <a:r>
                        <a:rPr lang="en-US" sz="1800" b="1">
                          <a:latin typeface="Times New Roman"/>
                          <a:ea typeface="Times New Roman"/>
                          <a:cs typeface="Times New Roman"/>
                          <a:sym typeface="Times New Roman"/>
                        </a:rPr>
                        <a:t>Nguy cơ rửa tiền cập nhật đến tháng 6/2025</a:t>
                      </a:r>
                      <a:endParaRPr sz="1800" b="1">
                        <a:latin typeface="Times New Roman"/>
                        <a:ea typeface="Times New Roman"/>
                        <a:cs typeface="Times New Roman"/>
                        <a:sym typeface="Times New Roman"/>
                      </a:endParaRPr>
                    </a:p>
                  </a:txBody>
                  <a:tcPr marL="65400" marR="65400" marT="9525" marB="0"/>
                </a:tc>
                <a:extLst>
                  <a:ext uri="{0D108BD9-81ED-4DB2-BD59-A6C34878D82A}">
                    <a16:rowId xmlns:a16="http://schemas.microsoft.com/office/drawing/2014/main" xmlns="" val="10000"/>
                  </a:ext>
                </a:extLst>
              </a:tr>
              <a:tr h="405375">
                <a:tc>
                  <a:txBody>
                    <a:bodyPr/>
                    <a:lstStyle/>
                    <a:p>
                      <a:pPr marL="0" marR="0" lvl="0" indent="0" algn="just" rtl="0">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Tội tham ô tài sản</a:t>
                      </a:r>
                      <a:endParaRPr sz="1800">
                        <a:latin typeface="Times New Roman"/>
                        <a:ea typeface="Times New Roman"/>
                        <a:cs typeface="Times New Roman"/>
                        <a:sym typeface="Times New Roman"/>
                      </a:endParaRPr>
                    </a:p>
                  </a:txBody>
                  <a:tcPr marL="65400" marR="65400" marT="9525" marB="0"/>
                </a:tc>
                <a:tc>
                  <a:txBody>
                    <a:bodyPr/>
                    <a:lstStyle/>
                    <a:p>
                      <a:pPr marL="0" marR="0" lvl="0" indent="0" algn="just" rtl="0">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CAO</a:t>
                      </a:r>
                      <a:endParaRPr sz="1800">
                        <a:latin typeface="Times New Roman"/>
                        <a:ea typeface="Times New Roman"/>
                        <a:cs typeface="Times New Roman"/>
                        <a:sym typeface="Times New Roman"/>
                      </a:endParaRPr>
                    </a:p>
                  </a:txBody>
                  <a:tcPr marL="0" marR="0" marT="0" marB="0"/>
                </a:tc>
                <a:tc>
                  <a:txBody>
                    <a:bodyPr/>
                    <a:lstStyle/>
                    <a:p>
                      <a:pPr marL="0" marR="0" lvl="0" indent="0" algn="just" rtl="0">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CAO</a:t>
                      </a:r>
                      <a:endParaRPr sz="1800">
                        <a:latin typeface="Times New Roman"/>
                        <a:ea typeface="Times New Roman"/>
                        <a:cs typeface="Times New Roman"/>
                        <a:sym typeface="Times New Roman"/>
                      </a:endParaRPr>
                    </a:p>
                  </a:txBody>
                  <a:tcPr marL="65400" marR="65400" marT="9525" marB="0"/>
                </a:tc>
                <a:extLst>
                  <a:ext uri="{0D108BD9-81ED-4DB2-BD59-A6C34878D82A}">
                    <a16:rowId xmlns:a16="http://schemas.microsoft.com/office/drawing/2014/main" xmlns="" val="10001"/>
                  </a:ext>
                </a:extLst>
              </a:tr>
              <a:tr h="631725">
                <a:tc>
                  <a:txBody>
                    <a:bodyPr/>
                    <a:lstStyle/>
                    <a:p>
                      <a:pPr marL="0" marR="0" lvl="0" indent="0" algn="just" rtl="0">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Tội nhận hối lộ</a:t>
                      </a:r>
                      <a:endParaRPr sz="1800">
                        <a:latin typeface="Times New Roman"/>
                        <a:ea typeface="Times New Roman"/>
                        <a:cs typeface="Times New Roman"/>
                        <a:sym typeface="Times New Roman"/>
                      </a:endParaRPr>
                    </a:p>
                  </a:txBody>
                  <a:tcPr marL="65400" marR="65400" marT="9525" marB="0"/>
                </a:tc>
                <a:tc>
                  <a:txBody>
                    <a:bodyPr/>
                    <a:lstStyle/>
                    <a:p>
                      <a:pPr marL="0" marR="0" lvl="0" indent="0" algn="just" rtl="0">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CAO</a:t>
                      </a:r>
                      <a:endParaRPr sz="1800">
                        <a:latin typeface="Times New Roman"/>
                        <a:ea typeface="Times New Roman"/>
                        <a:cs typeface="Times New Roman"/>
                        <a:sym typeface="Times New Roman"/>
                      </a:endParaRPr>
                    </a:p>
                  </a:txBody>
                  <a:tcPr marL="0" marR="0" marT="0" marB="0"/>
                </a:tc>
                <a:tc>
                  <a:txBody>
                    <a:bodyPr/>
                    <a:lstStyle/>
                    <a:p>
                      <a:pPr marL="0" marR="0" lvl="0" indent="0" algn="just" rtl="0">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CAO</a:t>
                      </a:r>
                      <a:endParaRPr sz="1800">
                        <a:latin typeface="Times New Roman"/>
                        <a:ea typeface="Times New Roman"/>
                        <a:cs typeface="Times New Roman"/>
                        <a:sym typeface="Times New Roman"/>
                      </a:endParaRPr>
                    </a:p>
                  </a:txBody>
                  <a:tcPr marL="65400" marR="65400" marT="9525" marB="0"/>
                </a:tc>
                <a:extLst>
                  <a:ext uri="{0D108BD9-81ED-4DB2-BD59-A6C34878D82A}">
                    <a16:rowId xmlns:a16="http://schemas.microsoft.com/office/drawing/2014/main" xmlns="" val="10002"/>
                  </a:ext>
                </a:extLst>
              </a:tr>
              <a:tr h="793425">
                <a:tc>
                  <a:txBody>
                    <a:bodyPr/>
                    <a:lstStyle/>
                    <a:p>
                      <a:pPr marL="0" marR="0" lvl="0" indent="0" algn="just" rtl="0">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Tội lạm dụng chức vụ, quyền hạn chiếm đoạt tài sản</a:t>
                      </a:r>
                      <a:endParaRPr sz="1800">
                        <a:latin typeface="Times New Roman"/>
                        <a:ea typeface="Times New Roman"/>
                        <a:cs typeface="Times New Roman"/>
                        <a:sym typeface="Times New Roman"/>
                      </a:endParaRPr>
                    </a:p>
                  </a:txBody>
                  <a:tcPr marL="65400" marR="65400" marT="9525" marB="0"/>
                </a:tc>
                <a:tc>
                  <a:txBody>
                    <a:bodyPr/>
                    <a:lstStyle/>
                    <a:p>
                      <a:pPr marL="0" marR="0" lvl="0" indent="0" algn="just" rtl="0">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CAO</a:t>
                      </a:r>
                      <a:endParaRPr sz="1800">
                        <a:latin typeface="Times New Roman"/>
                        <a:ea typeface="Times New Roman"/>
                        <a:cs typeface="Times New Roman"/>
                        <a:sym typeface="Times New Roman"/>
                      </a:endParaRPr>
                    </a:p>
                  </a:txBody>
                  <a:tcPr marL="0" marR="0" marT="0" marB="0"/>
                </a:tc>
                <a:tc>
                  <a:txBody>
                    <a:bodyPr/>
                    <a:lstStyle/>
                    <a:p>
                      <a:pPr marL="0" marR="0" lvl="0" indent="0" algn="just" rtl="0">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CAO</a:t>
                      </a:r>
                      <a:endParaRPr sz="1800">
                        <a:latin typeface="Times New Roman"/>
                        <a:ea typeface="Times New Roman"/>
                        <a:cs typeface="Times New Roman"/>
                        <a:sym typeface="Times New Roman"/>
                      </a:endParaRPr>
                    </a:p>
                  </a:txBody>
                  <a:tcPr marL="65400" marR="65400" marT="9525" marB="0"/>
                </a:tc>
                <a:extLst>
                  <a:ext uri="{0D108BD9-81ED-4DB2-BD59-A6C34878D82A}">
                    <a16:rowId xmlns:a16="http://schemas.microsoft.com/office/drawing/2014/main" xmlns="" val="10003"/>
                  </a:ext>
                </a:extLst>
              </a:tr>
              <a:tr h="637500">
                <a:tc>
                  <a:txBody>
                    <a:bodyPr/>
                    <a:lstStyle/>
                    <a:p>
                      <a:pPr marL="0" marR="0" lvl="0" indent="0" algn="just" rtl="0">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Tội mua bán trái phép chất ma túy</a:t>
                      </a:r>
                      <a:endParaRPr sz="1800">
                        <a:latin typeface="Times New Roman"/>
                        <a:ea typeface="Times New Roman"/>
                        <a:cs typeface="Times New Roman"/>
                        <a:sym typeface="Times New Roman"/>
                      </a:endParaRPr>
                    </a:p>
                  </a:txBody>
                  <a:tcPr marL="65400" marR="65400" marT="9525" marB="0"/>
                </a:tc>
                <a:tc>
                  <a:txBody>
                    <a:bodyPr/>
                    <a:lstStyle/>
                    <a:p>
                      <a:pPr marL="0" marR="0" lvl="0" indent="0" algn="just" rtl="0">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CAO</a:t>
                      </a:r>
                      <a:endParaRPr sz="1800">
                        <a:latin typeface="Times New Roman"/>
                        <a:ea typeface="Times New Roman"/>
                        <a:cs typeface="Times New Roman"/>
                        <a:sym typeface="Times New Roman"/>
                      </a:endParaRPr>
                    </a:p>
                  </a:txBody>
                  <a:tcPr marL="0" marR="0" marT="0" marB="0"/>
                </a:tc>
                <a:tc>
                  <a:txBody>
                    <a:bodyPr/>
                    <a:lstStyle/>
                    <a:p>
                      <a:pPr marL="0" marR="0" lvl="0" indent="0" algn="just" rtl="0">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CAO</a:t>
                      </a:r>
                      <a:endParaRPr sz="1800">
                        <a:latin typeface="Times New Roman"/>
                        <a:ea typeface="Times New Roman"/>
                        <a:cs typeface="Times New Roman"/>
                        <a:sym typeface="Times New Roman"/>
                      </a:endParaRPr>
                    </a:p>
                  </a:txBody>
                  <a:tcPr marL="65400" marR="65400" marT="9525" marB="0"/>
                </a:tc>
                <a:extLst>
                  <a:ext uri="{0D108BD9-81ED-4DB2-BD59-A6C34878D82A}">
                    <a16:rowId xmlns:a16="http://schemas.microsoft.com/office/drawing/2014/main" xmlns="" val="10004"/>
                  </a:ext>
                </a:extLst>
              </a:tr>
              <a:tr h="804950">
                <a:tc>
                  <a:txBody>
                    <a:bodyPr/>
                    <a:lstStyle/>
                    <a:p>
                      <a:pPr marL="0" marR="0" lvl="0" indent="0" algn="just" rtl="0">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Tội phạm bóc lột tình dục, bao gồm bóc lột tình dục trẻ em</a:t>
                      </a:r>
                      <a:endParaRPr sz="1800">
                        <a:latin typeface="Times New Roman"/>
                        <a:ea typeface="Times New Roman"/>
                        <a:cs typeface="Times New Roman"/>
                        <a:sym typeface="Times New Roman"/>
                      </a:endParaRPr>
                    </a:p>
                  </a:txBody>
                  <a:tcPr marL="65400" marR="65400" marT="9525" marB="0"/>
                </a:tc>
                <a:tc>
                  <a:txBody>
                    <a:bodyPr/>
                    <a:lstStyle/>
                    <a:p>
                      <a:pPr marL="0" marR="0" lvl="0" indent="0" algn="just" rtl="0">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TRUNG BÌNH CAO</a:t>
                      </a:r>
                      <a:endParaRPr sz="1800">
                        <a:latin typeface="Times New Roman"/>
                        <a:ea typeface="Times New Roman"/>
                        <a:cs typeface="Times New Roman"/>
                        <a:sym typeface="Times New Roman"/>
                      </a:endParaRPr>
                    </a:p>
                  </a:txBody>
                  <a:tcPr marL="0" marR="0" marT="0" marB="0"/>
                </a:tc>
                <a:tc>
                  <a:txBody>
                    <a:bodyPr/>
                    <a:lstStyle/>
                    <a:p>
                      <a:pPr marL="0" marR="0" lvl="0" indent="0" algn="just" rtl="0">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TRUNG BÌNH</a:t>
                      </a:r>
                      <a:endParaRPr sz="1800">
                        <a:latin typeface="Times New Roman"/>
                        <a:ea typeface="Times New Roman"/>
                        <a:cs typeface="Times New Roman"/>
                        <a:sym typeface="Times New Roman"/>
                      </a:endParaRPr>
                    </a:p>
                  </a:txBody>
                  <a:tcPr marL="65400" marR="65400" marT="9525" marB="0"/>
                </a:tc>
                <a:extLst>
                  <a:ext uri="{0D108BD9-81ED-4DB2-BD59-A6C34878D82A}">
                    <a16:rowId xmlns:a16="http://schemas.microsoft.com/office/drawing/2014/main" xmlns="" val="10005"/>
                  </a:ext>
                </a:extLst>
              </a:tr>
              <a:tr h="804950">
                <a:tc>
                  <a:txBody>
                    <a:bodyPr/>
                    <a:lstStyle/>
                    <a:p>
                      <a:pPr marL="0" marR="0" lvl="0" indent="0" algn="just" rtl="0">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Tội phạm môi trường</a:t>
                      </a:r>
                      <a:endParaRPr sz="1800">
                        <a:latin typeface="Times New Roman"/>
                        <a:ea typeface="Times New Roman"/>
                        <a:cs typeface="Times New Roman"/>
                        <a:sym typeface="Times New Roman"/>
                      </a:endParaRPr>
                    </a:p>
                  </a:txBody>
                  <a:tcPr marL="65400" marR="65400" marT="9525" marB="0"/>
                </a:tc>
                <a:tc>
                  <a:txBody>
                    <a:bodyPr/>
                    <a:lstStyle/>
                    <a:p>
                      <a:pPr marL="0" marR="0" lvl="0" indent="0" algn="just" rtl="0">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TRUNG BÌNH CAO</a:t>
                      </a:r>
                      <a:endParaRPr sz="1800">
                        <a:latin typeface="Times New Roman"/>
                        <a:ea typeface="Times New Roman"/>
                        <a:cs typeface="Times New Roman"/>
                        <a:sym typeface="Times New Roman"/>
                      </a:endParaRPr>
                    </a:p>
                  </a:txBody>
                  <a:tcPr marL="0" marR="0" marT="0" marB="0"/>
                </a:tc>
                <a:tc>
                  <a:txBody>
                    <a:bodyPr/>
                    <a:lstStyle/>
                    <a:p>
                      <a:pPr marL="0" marR="0" lvl="0" indent="0" algn="just" rtl="0">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TRUNG BÌNH CAO</a:t>
                      </a:r>
                      <a:endParaRPr sz="1800">
                        <a:latin typeface="Times New Roman"/>
                        <a:ea typeface="Times New Roman"/>
                        <a:cs typeface="Times New Roman"/>
                        <a:sym typeface="Times New Roman"/>
                      </a:endParaRPr>
                    </a:p>
                  </a:txBody>
                  <a:tcPr marL="65400" marR="65400" marT="9525" marB="0"/>
                </a:tc>
                <a:extLst>
                  <a:ext uri="{0D108BD9-81ED-4DB2-BD59-A6C34878D82A}">
                    <a16:rowId xmlns:a16="http://schemas.microsoft.com/office/drawing/2014/main" xmlns=""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2"/>
          <p:cNvSpPr txBox="1">
            <a:spLocks noGrp="1"/>
          </p:cNvSpPr>
          <p:nvPr>
            <p:ph type="title"/>
          </p:nvPr>
        </p:nvSpPr>
        <p:spPr>
          <a:xfrm>
            <a:off x="723333" y="54901"/>
            <a:ext cx="10515600" cy="444085"/>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Times New Roman"/>
              <a:buNone/>
            </a:pPr>
            <a:r>
              <a:rPr lang="en-US">
                <a:solidFill>
                  <a:schemeClr val="dk1"/>
                </a:solidFill>
                <a:latin typeface="Times New Roman"/>
                <a:ea typeface="Times New Roman"/>
                <a:cs typeface="Times New Roman"/>
                <a:sym typeface="Times New Roman"/>
              </a:rPr>
              <a:t>III. Kết quả đánh giá rủi ro rửa tiền lĩnh vực kinh doanh kim loại quý, đá quý</a:t>
            </a:r>
            <a:endParaRPr>
              <a:solidFill>
                <a:schemeClr val="dk1"/>
              </a:solidFill>
              <a:latin typeface="Times New Roman"/>
              <a:ea typeface="Times New Roman"/>
              <a:cs typeface="Times New Roman"/>
              <a:sym typeface="Times New Roman"/>
            </a:endParaRPr>
          </a:p>
        </p:txBody>
      </p:sp>
      <p:sp>
        <p:nvSpPr>
          <p:cNvPr id="363" name="Google Shape;363;p12"/>
          <p:cNvSpPr txBox="1">
            <a:spLocks noGrp="1"/>
          </p:cNvSpPr>
          <p:nvPr>
            <p:ph type="body" idx="1"/>
          </p:nvPr>
        </p:nvSpPr>
        <p:spPr>
          <a:xfrm>
            <a:off x="1524000" y="838200"/>
            <a:ext cx="10566400" cy="420928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endParaRPr>
              <a:solidFill>
                <a:schemeClr val="dk1"/>
              </a:solidFill>
              <a:latin typeface="Times New Roman"/>
              <a:ea typeface="Times New Roman"/>
              <a:cs typeface="Times New Roman"/>
              <a:sym typeface="Times New Roman"/>
            </a:endParaRPr>
          </a:p>
        </p:txBody>
      </p:sp>
      <p:graphicFrame>
        <p:nvGraphicFramePr>
          <p:cNvPr id="364" name="Google Shape;364;p12"/>
          <p:cNvGraphicFramePr/>
          <p:nvPr/>
        </p:nvGraphicFramePr>
        <p:xfrm>
          <a:off x="1645920" y="1078992"/>
          <a:ext cx="7699250" cy="3576125"/>
        </p:xfrm>
        <a:graphic>
          <a:graphicData uri="http://schemas.openxmlformats.org/drawingml/2006/table">
            <a:tbl>
              <a:tblPr firstRow="1" bandRow="1">
                <a:noFill/>
                <a:tableStyleId>{B01E2D90-069C-4A35-8554-3B144A177473}</a:tableStyleId>
              </a:tblPr>
              <a:tblGrid>
                <a:gridCol w="4133100">
                  <a:extLst>
                    <a:ext uri="{9D8B030D-6E8A-4147-A177-3AD203B41FA5}">
                      <a16:colId xmlns:a16="http://schemas.microsoft.com/office/drawing/2014/main" xmlns="" val="20000"/>
                    </a:ext>
                  </a:extLst>
                </a:gridCol>
                <a:gridCol w="3566150">
                  <a:extLst>
                    <a:ext uri="{9D8B030D-6E8A-4147-A177-3AD203B41FA5}">
                      <a16:colId xmlns:a16="http://schemas.microsoft.com/office/drawing/2014/main" xmlns="" val="20001"/>
                    </a:ext>
                  </a:extLst>
                </a:gridCol>
              </a:tblGrid>
              <a:tr h="524500">
                <a:tc>
                  <a:txBody>
                    <a:bodyPr/>
                    <a:lstStyle/>
                    <a:p>
                      <a:pPr marL="0" marR="0" lvl="0" indent="0" algn="l" rtl="0">
                        <a:spcBef>
                          <a:spcPts val="0"/>
                        </a:spcBef>
                        <a:spcAft>
                          <a:spcPts val="0"/>
                        </a:spcAft>
                        <a:buNone/>
                      </a:pPr>
                      <a:endParaRPr sz="1800">
                        <a:latin typeface="Times New Roman"/>
                        <a:ea typeface="Times New Roman"/>
                        <a:cs typeface="Times New Roman"/>
                        <a:sym typeface="Times New Roman"/>
                      </a:endParaRPr>
                    </a:p>
                  </a:txBody>
                  <a:tcPr marL="121925" marR="121925" marT="45725" marB="45725"/>
                </a:tc>
                <a:tc>
                  <a:txBody>
                    <a:bodyPr/>
                    <a:lstStyle/>
                    <a:p>
                      <a:pPr marL="0" marR="0" lvl="0" indent="0" algn="ctr" rtl="0">
                        <a:spcBef>
                          <a:spcPts val="0"/>
                        </a:spcBef>
                        <a:spcAft>
                          <a:spcPts val="0"/>
                        </a:spcAft>
                        <a:buNone/>
                      </a:pPr>
                      <a:r>
                        <a:rPr lang="en-US" sz="1800">
                          <a:latin typeface="Times New Roman"/>
                          <a:ea typeface="Times New Roman"/>
                          <a:cs typeface="Times New Roman"/>
                          <a:sym typeface="Times New Roman"/>
                        </a:rPr>
                        <a:t>NRA giai đoạn 2018 – 2022</a:t>
                      </a:r>
                      <a:endParaRPr sz="1800">
                        <a:latin typeface="Times New Roman"/>
                        <a:ea typeface="Times New Roman"/>
                        <a:cs typeface="Times New Roman"/>
                        <a:sym typeface="Times New Roman"/>
                      </a:endParaRPr>
                    </a:p>
                  </a:txBody>
                  <a:tcPr marL="121925" marR="121925" marT="45725" marB="45725"/>
                </a:tc>
                <a:extLst>
                  <a:ext uri="{0D108BD9-81ED-4DB2-BD59-A6C34878D82A}">
                    <a16:rowId xmlns:a16="http://schemas.microsoft.com/office/drawing/2014/main" xmlns="" val="10000"/>
                  </a:ext>
                </a:extLst>
              </a:tr>
              <a:tr h="1073600">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Nguy cơ rửa tiền</a:t>
                      </a:r>
                      <a:endParaRPr sz="1800">
                        <a:latin typeface="Times New Roman"/>
                        <a:ea typeface="Times New Roman"/>
                        <a:cs typeface="Times New Roman"/>
                        <a:sym typeface="Times New Roman"/>
                      </a:endParaRPr>
                    </a:p>
                  </a:txBody>
                  <a:tcPr marL="121925" marR="121925" marT="45725" marB="45725"/>
                </a:tc>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Trung bình</a:t>
                      </a:r>
                      <a:endParaRPr sz="1800">
                        <a:latin typeface="Times New Roman"/>
                        <a:ea typeface="Times New Roman"/>
                        <a:cs typeface="Times New Roman"/>
                        <a:sym typeface="Times New Roman"/>
                      </a:endParaRPr>
                    </a:p>
                  </a:txBody>
                  <a:tcPr marL="121925" marR="121925" marT="45725" marB="45725"/>
                </a:tc>
                <a:extLst>
                  <a:ext uri="{0D108BD9-81ED-4DB2-BD59-A6C34878D82A}">
                    <a16:rowId xmlns:a16="http://schemas.microsoft.com/office/drawing/2014/main" xmlns="" val="10001"/>
                  </a:ext>
                </a:extLst>
              </a:tr>
              <a:tr h="1252425">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Mức độ tổn thương về rửa tiền</a:t>
                      </a:r>
                      <a:endParaRPr sz="1800">
                        <a:latin typeface="Times New Roman"/>
                        <a:ea typeface="Times New Roman"/>
                        <a:cs typeface="Times New Roman"/>
                        <a:sym typeface="Times New Roman"/>
                      </a:endParaRPr>
                    </a:p>
                  </a:txBody>
                  <a:tcPr marL="121925" marR="121925" marT="45725" marB="45725"/>
                </a:tc>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Trung bình</a:t>
                      </a:r>
                      <a:endParaRPr sz="1800">
                        <a:latin typeface="Times New Roman"/>
                        <a:ea typeface="Times New Roman"/>
                        <a:cs typeface="Times New Roman"/>
                        <a:sym typeface="Times New Roman"/>
                      </a:endParaRPr>
                    </a:p>
                  </a:txBody>
                  <a:tcPr marL="121925" marR="121925" marT="45725" marB="45725"/>
                </a:tc>
                <a:extLst>
                  <a:ext uri="{0D108BD9-81ED-4DB2-BD59-A6C34878D82A}">
                    <a16:rowId xmlns:a16="http://schemas.microsoft.com/office/drawing/2014/main" xmlns="" val="10002"/>
                  </a:ext>
                </a:extLst>
              </a:tr>
              <a:tr h="725600">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Rủi ro về rửa tiền</a:t>
                      </a:r>
                      <a:endParaRPr sz="1800">
                        <a:latin typeface="Times New Roman"/>
                        <a:ea typeface="Times New Roman"/>
                        <a:cs typeface="Times New Roman"/>
                        <a:sym typeface="Times New Roman"/>
                      </a:endParaRPr>
                    </a:p>
                  </a:txBody>
                  <a:tcPr marL="121925" marR="121925" marT="45725" marB="45725"/>
                </a:tc>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Trung bình</a:t>
                      </a:r>
                      <a:endParaRPr sz="1800">
                        <a:latin typeface="Times New Roman"/>
                        <a:ea typeface="Times New Roman"/>
                        <a:cs typeface="Times New Roman"/>
                        <a:sym typeface="Times New Roman"/>
                      </a:endParaRPr>
                    </a:p>
                  </a:txBody>
                  <a:tcPr marL="121925" marR="121925" marT="45725" marB="45725"/>
                </a:tc>
                <a:extLst>
                  <a:ext uri="{0D108BD9-81ED-4DB2-BD59-A6C34878D82A}">
                    <a16:rowId xmlns:a16="http://schemas.microsoft.com/office/drawing/2014/main" xmlns=""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3"/>
          <p:cNvSpPr txBox="1">
            <a:spLocks noGrp="1"/>
          </p:cNvSpPr>
          <p:nvPr>
            <p:ph type="title"/>
          </p:nvPr>
        </p:nvSpPr>
        <p:spPr>
          <a:xfrm>
            <a:off x="1172226" y="54901"/>
            <a:ext cx="10515600" cy="444085"/>
          </a:xfrm>
          <a:prstGeom prst="rect">
            <a:avLst/>
          </a:prstGeom>
          <a:noFill/>
          <a:ln>
            <a:noFill/>
          </a:ln>
        </p:spPr>
        <p:txBody>
          <a:bodyPr spcFirstLastPara="1" wrap="square" lIns="91425" tIns="45700" rIns="91425" bIns="45700" anchor="t" anchorCtr="0">
            <a:normAutofit fontScale="90000"/>
          </a:bodyPr>
          <a:lstStyle/>
          <a:p>
            <a:pPr marL="0" lvl="0" indent="0" algn="just" rtl="0">
              <a:spcBef>
                <a:spcPts val="0"/>
              </a:spcBef>
              <a:spcAft>
                <a:spcPts val="0"/>
              </a:spcAft>
              <a:buClr>
                <a:srgbClr val="164161"/>
              </a:buClr>
              <a:buSzPct val="100000"/>
              <a:buFont typeface="Times New Roman"/>
              <a:buNone/>
            </a:pPr>
            <a:r>
              <a:rPr lang="en-US">
                <a:latin typeface="Times New Roman"/>
                <a:ea typeface="Times New Roman"/>
                <a:cs typeface="Times New Roman"/>
                <a:sym typeface="Times New Roman"/>
              </a:rPr>
              <a:t>Nguy cơ rửa tiền đối với lĩnh vực kinh doanh kim loại quý, đá quý</a:t>
            </a:r>
            <a:endParaRPr>
              <a:latin typeface="Times New Roman"/>
              <a:ea typeface="Times New Roman"/>
              <a:cs typeface="Times New Roman"/>
              <a:sym typeface="Times New Roman"/>
            </a:endParaRPr>
          </a:p>
        </p:txBody>
      </p:sp>
      <p:sp>
        <p:nvSpPr>
          <p:cNvPr id="370" name="Google Shape;370;p13"/>
          <p:cNvSpPr txBox="1">
            <a:spLocks noGrp="1"/>
          </p:cNvSpPr>
          <p:nvPr>
            <p:ph type="body" idx="1"/>
          </p:nvPr>
        </p:nvSpPr>
        <p:spPr>
          <a:xfrm>
            <a:off x="1311572" y="838200"/>
            <a:ext cx="9386908" cy="55958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600"/>
              <a:buNone/>
            </a:pPr>
            <a:r>
              <a:rPr lang="en-US" sz="2000">
                <a:latin typeface="Times New Roman"/>
                <a:ea typeface="Times New Roman"/>
                <a:cs typeface="Times New Roman"/>
                <a:sym typeface="Times New Roman"/>
              </a:rPr>
              <a:t>1. Phạm vi lĩnh vực</a:t>
            </a:r>
            <a:endParaRPr/>
          </a:p>
          <a:p>
            <a:pPr marL="0" lvl="0" indent="0" algn="just" rtl="0">
              <a:spcBef>
                <a:spcPts val="1000"/>
              </a:spcBef>
              <a:spcAft>
                <a:spcPts val="0"/>
              </a:spcAft>
              <a:buSzPts val="1600"/>
              <a:buNone/>
            </a:pPr>
            <a:r>
              <a:rPr lang="en-US" sz="2000" b="0">
                <a:latin typeface="Times New Roman"/>
                <a:ea typeface="Times New Roman"/>
                <a:cs typeface="Times New Roman"/>
                <a:sym typeface="Times New Roman"/>
              </a:rPr>
              <a:t>Bao gồm kinh doanh vàng miếng, vàng trang sức mỹ nghệ và kim loại quý, đá quý khác: bạc, bạch kim, kim cương, ruby, saphia, e-mơ-rốt.</a:t>
            </a:r>
            <a:endParaRPr/>
          </a:p>
          <a:p>
            <a:pPr marL="0" lvl="0" indent="0" algn="just" rtl="0">
              <a:spcBef>
                <a:spcPts val="1000"/>
              </a:spcBef>
              <a:spcAft>
                <a:spcPts val="0"/>
              </a:spcAft>
              <a:buSzPts val="1600"/>
              <a:buNone/>
            </a:pPr>
            <a:r>
              <a:rPr lang="en-US" sz="2000" b="0">
                <a:latin typeface="Times New Roman"/>
                <a:ea typeface="Times New Roman"/>
                <a:cs typeface="Times New Roman"/>
                <a:sym typeface="Times New Roman"/>
              </a:rPr>
              <a:t>Thuộc đối tượng điều chỉnh của Luật Phòng, chống rửa tiền 2022.</a:t>
            </a:r>
            <a:endParaRPr/>
          </a:p>
          <a:p>
            <a:pPr marL="0" lvl="0" indent="0" algn="just" rtl="0">
              <a:spcBef>
                <a:spcPts val="1000"/>
              </a:spcBef>
              <a:spcAft>
                <a:spcPts val="0"/>
              </a:spcAft>
              <a:buSzPts val="1600"/>
              <a:buNone/>
            </a:pPr>
            <a:r>
              <a:rPr lang="en-US" sz="2000">
                <a:latin typeface="Times New Roman"/>
                <a:ea typeface="Times New Roman"/>
                <a:cs typeface="Times New Roman"/>
                <a:sym typeface="Times New Roman"/>
              </a:rPr>
              <a:t>2. Cơ quan quản lý</a:t>
            </a:r>
            <a:endParaRPr/>
          </a:p>
          <a:p>
            <a:pPr marL="0" lvl="0" indent="0" algn="just" rtl="0">
              <a:spcBef>
                <a:spcPts val="1000"/>
              </a:spcBef>
              <a:spcAft>
                <a:spcPts val="0"/>
              </a:spcAft>
              <a:buSzPts val="1600"/>
              <a:buNone/>
            </a:pPr>
            <a:r>
              <a:rPr lang="en-US" sz="2000" b="0">
                <a:latin typeface="Times New Roman"/>
                <a:ea typeface="Times New Roman"/>
                <a:cs typeface="Times New Roman"/>
                <a:sym typeface="Times New Roman"/>
              </a:rPr>
              <a:t>Ngân hàng Nhà nước: giám sát hoạt động kinh doanh vàng miếng và vàng trang sức mỹ nghệ.</a:t>
            </a:r>
            <a:endParaRPr/>
          </a:p>
          <a:p>
            <a:pPr marL="0" lvl="0" indent="0" algn="just" rtl="0">
              <a:spcBef>
                <a:spcPts val="1000"/>
              </a:spcBef>
              <a:spcAft>
                <a:spcPts val="0"/>
              </a:spcAft>
              <a:buSzPts val="1600"/>
              <a:buNone/>
            </a:pPr>
            <a:r>
              <a:rPr lang="en-US" sz="2000" b="0">
                <a:latin typeface="Times New Roman"/>
                <a:ea typeface="Times New Roman"/>
                <a:cs typeface="Times New Roman"/>
                <a:sym typeface="Times New Roman"/>
              </a:rPr>
              <a:t>Bộ Công Thương: giám sát hoạt động kinh doanh kim loại quý, đá quý khác (trừ vàng).</a:t>
            </a:r>
            <a:endParaRPr/>
          </a:p>
          <a:p>
            <a:pPr marL="0" lvl="0" indent="0" algn="just" rtl="0">
              <a:spcBef>
                <a:spcPts val="1000"/>
              </a:spcBef>
              <a:spcAft>
                <a:spcPts val="0"/>
              </a:spcAft>
              <a:buSzPts val="1600"/>
              <a:buNone/>
            </a:pPr>
            <a:r>
              <a:rPr lang="en-US" sz="2000">
                <a:latin typeface="Times New Roman"/>
                <a:ea typeface="Times New Roman"/>
                <a:cs typeface="Times New Roman"/>
                <a:sym typeface="Times New Roman"/>
              </a:rPr>
              <a:t>3. Đặc điểm rủi ro</a:t>
            </a:r>
            <a:endParaRPr/>
          </a:p>
          <a:p>
            <a:pPr marL="0" lvl="0" indent="0" algn="just" rtl="0">
              <a:spcBef>
                <a:spcPts val="1000"/>
              </a:spcBef>
              <a:spcAft>
                <a:spcPts val="0"/>
              </a:spcAft>
              <a:buSzPts val="1600"/>
              <a:buNone/>
            </a:pPr>
            <a:r>
              <a:rPr lang="en-US" sz="2000" b="0">
                <a:latin typeface="Times New Roman"/>
                <a:ea typeface="Times New Roman"/>
                <a:cs typeface="Times New Roman"/>
                <a:sym typeface="Times New Roman"/>
              </a:rPr>
              <a:t>Tỷ lệ giao dịch tiền mặt cao.</a:t>
            </a:r>
            <a:endParaRPr/>
          </a:p>
          <a:p>
            <a:pPr marL="0" lvl="0" indent="0" algn="just" rtl="0">
              <a:spcBef>
                <a:spcPts val="1000"/>
              </a:spcBef>
              <a:spcAft>
                <a:spcPts val="0"/>
              </a:spcAft>
              <a:buSzPts val="1600"/>
              <a:buNone/>
            </a:pPr>
            <a:r>
              <a:rPr lang="en-US" sz="2000" b="0">
                <a:latin typeface="Times New Roman"/>
                <a:ea typeface="Times New Roman"/>
                <a:cs typeface="Times New Roman"/>
                <a:sym typeface="Times New Roman"/>
              </a:rPr>
              <a:t>Kim loại quý, đá quý có thể được sử dụng để cất giữ giá trị tài sản từ nguồn tiền phạm tội.</a:t>
            </a:r>
            <a:endParaRPr/>
          </a:p>
          <a:p>
            <a:pPr marL="0" lvl="0" indent="0" algn="l" rtl="0">
              <a:spcBef>
                <a:spcPts val="1000"/>
              </a:spcBef>
              <a:spcAft>
                <a:spcPts val="0"/>
              </a:spcAft>
              <a:buSzPts val="1600"/>
              <a:buNone/>
            </a:pPr>
            <a:r>
              <a:rPr lang="en-US" sz="2000" b="0">
                <a:latin typeface="Times New Roman"/>
                <a:ea typeface="Times New Roman"/>
                <a:cs typeface="Times New Roman"/>
                <a:sym typeface="Times New Roman"/>
              </a:rPr>
              <a:t>➡ Nguy cơ rửa tiền trong lĩnh vực: TRUNG BÌNH</a:t>
            </a:r>
            <a:endParaRPr/>
          </a:p>
        </p:txBody>
      </p:sp>
      <p:sp>
        <p:nvSpPr>
          <p:cNvPr id="371" name="Google Shape;371;p13"/>
          <p:cNvSpPr txBox="1"/>
          <p:nvPr/>
        </p:nvSpPr>
        <p:spPr>
          <a:xfrm>
            <a:off x="1524000" y="1323109"/>
            <a:ext cx="10014065" cy="5110941"/>
          </a:xfrm>
          <a:prstGeom prst="rect">
            <a:avLst/>
          </a:prstGeom>
          <a:noFill/>
          <a:ln>
            <a:noFill/>
          </a:ln>
        </p:spPr>
        <p:txBody>
          <a:bodyPr spcFirstLastPara="1" wrap="square" lIns="91425" tIns="45700" rIns="91425" bIns="45700" anchor="t" anchorCtr="0">
            <a:normAutofit/>
          </a:bodyPr>
          <a:lstStyle/>
          <a:p>
            <a:pPr marL="0" marR="0" lvl="0" indent="0" algn="just" rtl="0">
              <a:spcBef>
                <a:spcPts val="0"/>
              </a:spcBef>
              <a:spcAft>
                <a:spcPts val="0"/>
              </a:spcAft>
              <a:buClr>
                <a:schemeClr val="accent1"/>
              </a:buClr>
              <a:buSzPts val="1440"/>
              <a:buFont typeface="Noto Sans Symbols"/>
              <a:buNone/>
            </a:pPr>
            <a:endParaRPr sz="1800" b="1">
              <a:solidFill>
                <a:srgbClr val="16B0E3"/>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4"/>
          <p:cNvSpPr txBox="1">
            <a:spLocks noGrp="1"/>
          </p:cNvSpPr>
          <p:nvPr>
            <p:ph type="title"/>
          </p:nvPr>
        </p:nvSpPr>
        <p:spPr>
          <a:xfrm>
            <a:off x="1370187" y="54901"/>
            <a:ext cx="10515600" cy="44408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164161"/>
              </a:buClr>
              <a:buSzPts val="2000"/>
              <a:buFont typeface="Times New Roman"/>
              <a:buNone/>
            </a:pPr>
            <a:r>
              <a:rPr lang="en-US" sz="2000">
                <a:latin typeface="Times New Roman"/>
                <a:ea typeface="Times New Roman"/>
                <a:cs typeface="Times New Roman"/>
                <a:sym typeface="Times New Roman"/>
              </a:rPr>
              <a:t>Mức độ tổn thương về rửa tiền đối với lĩnh vực kinh doanh kim loại quý, đá quý</a:t>
            </a:r>
            <a:endParaRPr sz="2000">
              <a:latin typeface="Times New Roman"/>
              <a:ea typeface="Times New Roman"/>
              <a:cs typeface="Times New Roman"/>
              <a:sym typeface="Times New Roman"/>
            </a:endParaRPr>
          </a:p>
        </p:txBody>
      </p:sp>
      <p:sp>
        <p:nvSpPr>
          <p:cNvPr id="377" name="Google Shape;377;p14"/>
          <p:cNvSpPr txBox="1">
            <a:spLocks noGrp="1"/>
          </p:cNvSpPr>
          <p:nvPr>
            <p:ph type="body" idx="1"/>
          </p:nvPr>
        </p:nvSpPr>
        <p:spPr>
          <a:xfrm>
            <a:off x="1524000" y="838200"/>
            <a:ext cx="10566400" cy="5334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440"/>
              <a:buNone/>
            </a:pPr>
            <a:endParaRPr/>
          </a:p>
        </p:txBody>
      </p:sp>
      <p:graphicFrame>
        <p:nvGraphicFramePr>
          <p:cNvPr id="378" name="Google Shape;378;p14"/>
          <p:cNvGraphicFramePr/>
          <p:nvPr/>
        </p:nvGraphicFramePr>
        <p:xfrm>
          <a:off x="609600" y="643467"/>
          <a:ext cx="11582400" cy="4914600"/>
        </p:xfrm>
        <a:graphic>
          <a:graphicData uri="http://schemas.openxmlformats.org/drawingml/2006/table">
            <a:tbl>
              <a:tblPr firstRow="1" firstCol="1" bandRow="1">
                <a:noFill/>
                <a:tableStyleId>{B01E2D90-069C-4A35-8554-3B144A177473}</a:tableStyleId>
              </a:tblPr>
              <a:tblGrid>
                <a:gridCol w="8500525">
                  <a:extLst>
                    <a:ext uri="{9D8B030D-6E8A-4147-A177-3AD203B41FA5}">
                      <a16:colId xmlns:a16="http://schemas.microsoft.com/office/drawing/2014/main" xmlns="" val="20000"/>
                    </a:ext>
                  </a:extLst>
                </a:gridCol>
                <a:gridCol w="3081875">
                  <a:extLst>
                    <a:ext uri="{9D8B030D-6E8A-4147-A177-3AD203B41FA5}">
                      <a16:colId xmlns:a16="http://schemas.microsoft.com/office/drawing/2014/main" xmlns="" val="20001"/>
                    </a:ext>
                  </a:extLst>
                </a:gridCol>
              </a:tblGrid>
              <a:tr h="557500">
                <a:tc>
                  <a:txBody>
                    <a:bodyPr/>
                    <a:lstStyle/>
                    <a:p>
                      <a:pPr marL="0" marR="0" lvl="0" indent="0" algn="ctr"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Phần 1: Phân tích hiệu quả triển khai của các biến số liên quan đến các biện pháp PCRT</a:t>
                      </a:r>
                      <a:endParaRPr sz="1600">
                        <a:solidFill>
                          <a:schemeClr val="dk1"/>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Đánh giá hiệu quả thực hiện</a:t>
                      </a:r>
                      <a:endParaRPr sz="1600">
                        <a:solidFill>
                          <a:schemeClr val="dk1"/>
                        </a:solidFill>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xmlns="" val="10000"/>
                  </a:ext>
                </a:extLst>
              </a:tr>
              <a:tr h="557500">
                <a:tc>
                  <a:txBody>
                    <a:bodyPr/>
                    <a:lstStyle/>
                    <a:p>
                      <a:pPr marL="0" marR="0" lvl="0" indent="0" algn="just"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1. Tính toàn diện của Khung pháp lý chống rửa tiền</a:t>
                      </a:r>
                      <a:endParaRPr sz="1600">
                        <a:solidFill>
                          <a:schemeClr val="dk1"/>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CAO</a:t>
                      </a:r>
                      <a:endParaRPr sz="1600">
                        <a:solidFill>
                          <a:schemeClr val="dk1"/>
                        </a:solidFill>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xmlns="" val="10001"/>
                  </a:ext>
                </a:extLst>
              </a:tr>
              <a:tr h="278750">
                <a:tc>
                  <a:txBody>
                    <a:bodyPr/>
                    <a:lstStyle/>
                    <a:p>
                      <a:pPr marL="0" marR="0" lvl="0" indent="0" algn="just"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2. Hiệu quả của hoạt động thanh tra, giám sát</a:t>
                      </a:r>
                      <a:endParaRPr sz="1600">
                        <a:solidFill>
                          <a:schemeClr val="dk1"/>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TRUNG BÌNH</a:t>
                      </a:r>
                      <a:endParaRPr sz="1600">
                        <a:solidFill>
                          <a:schemeClr val="dk1"/>
                        </a:solidFill>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xmlns="" val="10002"/>
                  </a:ext>
                </a:extLst>
              </a:tr>
              <a:tr h="557500">
                <a:tc>
                  <a:txBody>
                    <a:bodyPr/>
                    <a:lstStyle/>
                    <a:p>
                      <a:pPr marL="0" marR="0" lvl="0" indent="0" algn="just"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3. Tính sẵn có và việc thực thi các chế tài hành chính</a:t>
                      </a:r>
                      <a:endParaRPr sz="1600">
                        <a:solidFill>
                          <a:schemeClr val="dk1"/>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TRUNG BÌNH</a:t>
                      </a:r>
                      <a:endParaRPr sz="1600">
                        <a:solidFill>
                          <a:schemeClr val="dk1"/>
                        </a:solidFill>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xmlns="" val="10003"/>
                  </a:ext>
                </a:extLst>
              </a:tr>
              <a:tr h="278750">
                <a:tc>
                  <a:txBody>
                    <a:bodyPr/>
                    <a:lstStyle/>
                    <a:p>
                      <a:pPr marL="0" marR="0" lvl="0" indent="0" algn="just"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4. Tính sẵn có và thực thi các chế tài hình sự</a:t>
                      </a:r>
                      <a:endParaRPr sz="1600">
                        <a:solidFill>
                          <a:schemeClr val="dk1"/>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TRUNG BÌNH</a:t>
                      </a:r>
                      <a:endParaRPr sz="1600">
                        <a:solidFill>
                          <a:schemeClr val="dk1"/>
                        </a:solidFill>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xmlns="" val="10004"/>
                  </a:ext>
                </a:extLst>
              </a:tr>
              <a:tr h="557500">
                <a:tc>
                  <a:txBody>
                    <a:bodyPr/>
                    <a:lstStyle/>
                    <a:p>
                      <a:pPr marL="0" marR="0" lvl="0" indent="0" algn="just"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5. Tính sẵn có và hiệu quả của các chốt kiểm soát đối với việc gia nhập ngành</a:t>
                      </a:r>
                      <a:endParaRPr sz="1600">
                        <a:solidFill>
                          <a:schemeClr val="dk1"/>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CAO</a:t>
                      </a:r>
                      <a:endParaRPr sz="1600">
                        <a:solidFill>
                          <a:schemeClr val="dk1"/>
                        </a:solidFill>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xmlns="" val="10005"/>
                  </a:ext>
                </a:extLst>
              </a:tr>
              <a:tr h="294375">
                <a:tc>
                  <a:txBody>
                    <a:bodyPr/>
                    <a:lstStyle/>
                    <a:p>
                      <a:pPr marL="0" marR="0" lvl="0" indent="0" algn="just"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6. Tính liêm chính của nhân viên trong doanh nghiệp/nghề</a:t>
                      </a:r>
                      <a:endParaRPr sz="1600">
                        <a:solidFill>
                          <a:schemeClr val="dk1"/>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TRUNG BÌNH</a:t>
                      </a:r>
                      <a:endParaRPr sz="1600">
                        <a:solidFill>
                          <a:schemeClr val="dk1"/>
                        </a:solidFill>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xmlns="" val="10006"/>
                  </a:ext>
                </a:extLst>
              </a:tr>
              <a:tr h="321725">
                <a:tc>
                  <a:txBody>
                    <a:bodyPr/>
                    <a:lstStyle/>
                    <a:p>
                      <a:pPr marL="0" marR="0" lvl="0" indent="0" algn="just"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7. Kiến thức về chống rửa tiền của nhân viên trong doanh nghiệp/nghề</a:t>
                      </a:r>
                      <a:endParaRPr sz="1600">
                        <a:solidFill>
                          <a:schemeClr val="dk1"/>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TRUNG BÌNH THẤP</a:t>
                      </a:r>
                      <a:endParaRPr sz="1600">
                        <a:solidFill>
                          <a:schemeClr val="dk1"/>
                        </a:solidFill>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xmlns="" val="10007"/>
                  </a:ext>
                </a:extLst>
              </a:tr>
              <a:tr h="278750">
                <a:tc>
                  <a:txBody>
                    <a:bodyPr/>
                    <a:lstStyle/>
                    <a:p>
                      <a:pPr marL="0" marR="0" lvl="0" indent="0" algn="just"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8. Hiệu quả của bộ phận tuân thủ</a:t>
                      </a:r>
                      <a:endParaRPr sz="1600">
                        <a:solidFill>
                          <a:schemeClr val="dk1"/>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TRUNG BÌNH THẤP</a:t>
                      </a:r>
                      <a:endParaRPr sz="1600">
                        <a:solidFill>
                          <a:schemeClr val="dk1"/>
                        </a:solidFill>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xmlns="" val="10008"/>
                  </a:ext>
                </a:extLst>
              </a:tr>
              <a:tr h="610925">
                <a:tc>
                  <a:txBody>
                    <a:bodyPr/>
                    <a:lstStyle/>
                    <a:p>
                      <a:pPr marL="0" marR="0" lvl="0" indent="0" algn="just"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9. Tính sẵn có và khả năng tiếp cận đối với (i) nguồn thông tin về quyền sở hữu hưởng lợi, (ii) nguồn thông tin về định danh khách hàng, (iii) các nguồn thông tin độc lập khác</a:t>
                      </a:r>
                      <a:endParaRPr sz="1600">
                        <a:solidFill>
                          <a:schemeClr val="dk1"/>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TRUNG BÌNH THẤP</a:t>
                      </a:r>
                      <a:endParaRPr sz="1600">
                        <a:solidFill>
                          <a:schemeClr val="dk1"/>
                        </a:solidFill>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xmlns="" val="10009"/>
                  </a:ext>
                </a:extLst>
              </a:tr>
              <a:tr h="342575">
                <a:tc>
                  <a:txBody>
                    <a:bodyPr/>
                    <a:lstStyle/>
                    <a:p>
                      <a:pPr marL="0" marR="0" lvl="0" indent="0" algn="just"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Phần 2: Phân tích lỗ hổng rửa tiền vốn có của ngành</a:t>
                      </a:r>
                      <a:endParaRPr sz="1600">
                        <a:solidFill>
                          <a:schemeClr val="dk1"/>
                        </a:solidFill>
                        <a:latin typeface="Times New Roman"/>
                        <a:ea typeface="Times New Roman"/>
                        <a:cs typeface="Times New Roman"/>
                        <a:sym typeface="Times New Roman"/>
                      </a:endParaRPr>
                    </a:p>
                  </a:txBody>
                  <a:tcPr marL="68575" marR="68575" marT="0" marB="0"/>
                </a:tc>
                <a:tc>
                  <a:txBody>
                    <a:bodyPr/>
                    <a:lstStyle/>
                    <a:p>
                      <a:pPr marL="0" marR="0" lvl="0" indent="0" algn="ctr"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Mức xếp hạng</a:t>
                      </a:r>
                      <a:endParaRPr sz="1600">
                        <a:solidFill>
                          <a:schemeClr val="dk1"/>
                        </a:solidFill>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xmlns="" val="10010"/>
                  </a:ext>
                </a:extLst>
              </a:tr>
              <a:tr h="278750">
                <a:tc>
                  <a:txBody>
                    <a:bodyPr/>
                    <a:lstStyle/>
                    <a:p>
                      <a:pPr marL="0" marR="0" lvl="0" indent="0" algn="just"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Lĩnh vực kinh doanh kim loại quý, đá quý</a:t>
                      </a:r>
                      <a:endParaRPr sz="1600">
                        <a:solidFill>
                          <a:schemeClr val="dk1"/>
                        </a:solidFill>
                        <a:latin typeface="Times New Roman"/>
                        <a:ea typeface="Times New Roman"/>
                        <a:cs typeface="Times New Roman"/>
                        <a:sym typeface="Times New Roman"/>
                      </a:endParaRPr>
                    </a:p>
                  </a:txBody>
                  <a:tcPr marL="68575" marR="68575" marT="0" marB="0"/>
                </a:tc>
                <a:tc>
                  <a:txBody>
                    <a:bodyPr/>
                    <a:lstStyle/>
                    <a:p>
                      <a:pPr marL="0" marR="0" lvl="0" indent="0" algn="ctr" rtl="0">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TRUNG BÌNH</a:t>
                      </a:r>
                      <a:endParaRPr sz="1600">
                        <a:solidFill>
                          <a:schemeClr val="dk1"/>
                        </a:solidFill>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xmlns="" val="1001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8"/>
          <p:cNvSpPr txBox="1"/>
          <p:nvPr/>
        </p:nvSpPr>
        <p:spPr>
          <a:xfrm>
            <a:off x="861033" y="5601201"/>
            <a:ext cx="1861600" cy="492402"/>
          </a:xfrm>
          <a:prstGeom prst="rect">
            <a:avLst/>
          </a:prstGeom>
          <a:noFill/>
          <a:ln>
            <a:noFill/>
          </a:ln>
        </p:spPr>
        <p:txBody>
          <a:bodyPr spcFirstLastPara="1" wrap="square" lIns="0" tIns="121900" rIns="0" bIns="121900" anchor="t" anchorCtr="0">
            <a:spAutoFit/>
          </a:bodyPr>
          <a:lstStyle/>
          <a:p>
            <a:pPr marL="0" marR="0" lvl="0" indent="0" algn="ctr" rtl="0">
              <a:spcBef>
                <a:spcPts val="0"/>
              </a:spcBef>
              <a:spcAft>
                <a:spcPts val="0"/>
              </a:spcAft>
              <a:buNone/>
            </a:pPr>
            <a:r>
              <a:rPr lang="en-US" sz="1600" b="1">
                <a:solidFill>
                  <a:srgbClr val="FFFFFF"/>
                </a:solidFill>
                <a:latin typeface="DM Sans SemiBold"/>
                <a:ea typeface="DM Sans SemiBold"/>
                <a:cs typeface="DM Sans SemiBold"/>
                <a:sym typeface="DM Sans SemiBold"/>
              </a:rPr>
              <a:t>07-12/2025</a:t>
            </a:r>
            <a:endParaRPr sz="1600" b="1">
              <a:solidFill>
                <a:srgbClr val="FFFFFF"/>
              </a:solidFill>
              <a:latin typeface="DM Sans SemiBold"/>
              <a:ea typeface="DM Sans SemiBold"/>
              <a:cs typeface="DM Sans SemiBold"/>
              <a:sym typeface="DM Sans SemiBold"/>
            </a:endParaRPr>
          </a:p>
        </p:txBody>
      </p:sp>
      <p:sp>
        <p:nvSpPr>
          <p:cNvPr id="403" name="Google Shape;403;p18"/>
          <p:cNvSpPr txBox="1"/>
          <p:nvPr/>
        </p:nvSpPr>
        <p:spPr>
          <a:xfrm>
            <a:off x="861033" y="3804321"/>
            <a:ext cx="1861600" cy="615513"/>
          </a:xfrm>
          <a:prstGeom prst="rect">
            <a:avLst/>
          </a:prstGeom>
          <a:noFill/>
          <a:ln>
            <a:noFill/>
          </a:ln>
        </p:spPr>
        <p:txBody>
          <a:bodyPr spcFirstLastPara="1" wrap="square" lIns="0" tIns="121900" rIns="0" bIns="121900" anchor="t" anchorCtr="0">
            <a:spAutoFit/>
          </a:bodyPr>
          <a:lstStyle/>
          <a:p>
            <a:pPr marL="0" marR="0" lvl="0" indent="0" algn="l" rtl="0">
              <a:spcBef>
                <a:spcPts val="0"/>
              </a:spcBef>
              <a:spcAft>
                <a:spcPts val="0"/>
              </a:spcAft>
              <a:buNone/>
            </a:pPr>
            <a:r>
              <a:rPr lang="en-US" sz="2400" b="1">
                <a:solidFill>
                  <a:schemeClr val="dk1"/>
                </a:solidFill>
                <a:latin typeface="Trebuchet MS"/>
                <a:ea typeface="Trebuchet MS"/>
                <a:cs typeface="Trebuchet MS"/>
                <a:sym typeface="Trebuchet MS"/>
              </a:rPr>
              <a:t>Giai đoạn 1</a:t>
            </a:r>
            <a:endParaRPr sz="2400" b="1">
              <a:solidFill>
                <a:schemeClr val="dk1"/>
              </a:solidFill>
              <a:latin typeface="Trebuchet MS"/>
              <a:ea typeface="Trebuchet MS"/>
              <a:cs typeface="Trebuchet MS"/>
              <a:sym typeface="Trebuchet MS"/>
            </a:endParaRPr>
          </a:p>
        </p:txBody>
      </p:sp>
      <p:sp>
        <p:nvSpPr>
          <p:cNvPr id="404" name="Google Shape;404;p18"/>
          <p:cNvSpPr txBox="1"/>
          <p:nvPr/>
        </p:nvSpPr>
        <p:spPr>
          <a:xfrm>
            <a:off x="674255" y="4529325"/>
            <a:ext cx="2382980" cy="778800"/>
          </a:xfrm>
          <a:prstGeom prst="rect">
            <a:avLst/>
          </a:prstGeom>
          <a:noFill/>
          <a:ln>
            <a:noFill/>
          </a:ln>
        </p:spPr>
        <p:txBody>
          <a:bodyPr spcFirstLastPara="1" wrap="square" lIns="0" tIns="121900" rIns="0" bIns="121900" anchor="ctr" anchorCtr="0">
            <a:noAutofit/>
          </a:bodyPr>
          <a:lstStyle/>
          <a:p>
            <a:pPr marL="0" marR="0" lvl="0" indent="0" algn="l" rtl="0">
              <a:spcBef>
                <a:spcPts val="0"/>
              </a:spcBef>
              <a:spcAft>
                <a:spcPts val="0"/>
              </a:spcAft>
              <a:buNone/>
            </a:pPr>
            <a:r>
              <a:rPr lang="en-US" sz="1333" b="1">
                <a:solidFill>
                  <a:schemeClr val="dk1"/>
                </a:solidFill>
                <a:latin typeface="Trebuchet MS"/>
                <a:ea typeface="Trebuchet MS"/>
                <a:cs typeface="Trebuchet MS"/>
                <a:sym typeface="Trebuchet MS"/>
              </a:rPr>
              <a:t>Khởi động và hướng dẫn sử dụng công cụ của WB về Thành lập Ban Điều phối, các Nhóm làm việc và tổ chức các buổi đào tạo</a:t>
            </a:r>
            <a:endParaRPr sz="1333">
              <a:solidFill>
                <a:srgbClr val="595959"/>
              </a:solidFill>
              <a:latin typeface="DM Sans"/>
              <a:ea typeface="DM Sans"/>
              <a:cs typeface="DM Sans"/>
              <a:sym typeface="DM Sans"/>
            </a:endParaRPr>
          </a:p>
        </p:txBody>
      </p:sp>
      <p:sp>
        <p:nvSpPr>
          <p:cNvPr id="405" name="Google Shape;405;p18"/>
          <p:cNvSpPr txBox="1"/>
          <p:nvPr/>
        </p:nvSpPr>
        <p:spPr>
          <a:xfrm>
            <a:off x="9361891" y="3826076"/>
            <a:ext cx="1861600" cy="615513"/>
          </a:xfrm>
          <a:prstGeom prst="rect">
            <a:avLst/>
          </a:prstGeom>
          <a:noFill/>
          <a:ln>
            <a:noFill/>
          </a:ln>
        </p:spPr>
        <p:txBody>
          <a:bodyPr spcFirstLastPara="1" wrap="square" lIns="0" tIns="121900" rIns="0" bIns="121900" anchor="t" anchorCtr="0">
            <a:spAutoFit/>
          </a:bodyPr>
          <a:lstStyle/>
          <a:p>
            <a:pPr marL="0" marR="0" lvl="0" indent="0" algn="l" rtl="0">
              <a:spcBef>
                <a:spcPts val="0"/>
              </a:spcBef>
              <a:spcAft>
                <a:spcPts val="0"/>
              </a:spcAft>
              <a:buNone/>
            </a:pPr>
            <a:r>
              <a:rPr lang="en-US" sz="2400" b="1">
                <a:solidFill>
                  <a:schemeClr val="dk1"/>
                </a:solidFill>
                <a:latin typeface="Trebuchet MS"/>
                <a:ea typeface="Trebuchet MS"/>
                <a:cs typeface="Trebuchet MS"/>
                <a:sym typeface="Trebuchet MS"/>
              </a:rPr>
              <a:t>Giai đoạn 4</a:t>
            </a:r>
            <a:endParaRPr sz="2400" b="1">
              <a:solidFill>
                <a:schemeClr val="dk1"/>
              </a:solidFill>
              <a:latin typeface="Trebuchet MS"/>
              <a:ea typeface="Trebuchet MS"/>
              <a:cs typeface="Trebuchet MS"/>
              <a:sym typeface="Trebuchet MS"/>
            </a:endParaRPr>
          </a:p>
        </p:txBody>
      </p:sp>
      <p:sp>
        <p:nvSpPr>
          <p:cNvPr id="406" name="Google Shape;406;p18"/>
          <p:cNvSpPr txBox="1"/>
          <p:nvPr/>
        </p:nvSpPr>
        <p:spPr>
          <a:xfrm>
            <a:off x="9361891" y="4431048"/>
            <a:ext cx="1861600" cy="778800"/>
          </a:xfrm>
          <a:prstGeom prst="rect">
            <a:avLst/>
          </a:prstGeom>
          <a:noFill/>
          <a:ln>
            <a:noFill/>
          </a:ln>
        </p:spPr>
        <p:txBody>
          <a:bodyPr spcFirstLastPara="1" wrap="square" lIns="0" tIns="121900" rIns="0" bIns="121900" anchor="ctr" anchorCtr="0">
            <a:noAutofit/>
          </a:bodyPr>
          <a:lstStyle/>
          <a:p>
            <a:pPr marL="0" marR="0" lvl="0" indent="0" algn="l" rtl="0">
              <a:spcBef>
                <a:spcPts val="0"/>
              </a:spcBef>
              <a:spcAft>
                <a:spcPts val="0"/>
              </a:spcAft>
              <a:buNone/>
            </a:pPr>
            <a:r>
              <a:rPr lang="en-US" sz="1333" b="1">
                <a:solidFill>
                  <a:schemeClr val="dk1"/>
                </a:solidFill>
                <a:latin typeface="Trebuchet MS"/>
                <a:ea typeface="Trebuchet MS"/>
                <a:cs typeface="Trebuchet MS"/>
                <a:sym typeface="Trebuchet MS"/>
              </a:rPr>
              <a:t>Hoàn thành</a:t>
            </a:r>
            <a:endParaRPr sz="1333">
              <a:solidFill>
                <a:srgbClr val="595959"/>
              </a:solidFill>
              <a:latin typeface="DM Sans"/>
              <a:ea typeface="DM Sans"/>
              <a:cs typeface="DM Sans"/>
              <a:sym typeface="DM Sans"/>
            </a:endParaRPr>
          </a:p>
        </p:txBody>
      </p:sp>
      <p:sp>
        <p:nvSpPr>
          <p:cNvPr id="407" name="Google Shape;407;p18"/>
          <p:cNvSpPr txBox="1"/>
          <p:nvPr/>
        </p:nvSpPr>
        <p:spPr>
          <a:xfrm>
            <a:off x="9491200" y="5601201"/>
            <a:ext cx="1861600" cy="492402"/>
          </a:xfrm>
          <a:prstGeom prst="rect">
            <a:avLst/>
          </a:prstGeom>
          <a:noFill/>
          <a:ln>
            <a:noFill/>
          </a:ln>
        </p:spPr>
        <p:txBody>
          <a:bodyPr spcFirstLastPara="1" wrap="square" lIns="0" tIns="121900" rIns="0" bIns="121900" anchor="t" anchorCtr="0">
            <a:spAutoFit/>
          </a:bodyPr>
          <a:lstStyle/>
          <a:p>
            <a:pPr marL="0" marR="0" lvl="0" indent="0" algn="ctr" rtl="0">
              <a:spcBef>
                <a:spcPts val="0"/>
              </a:spcBef>
              <a:spcAft>
                <a:spcPts val="0"/>
              </a:spcAft>
              <a:buNone/>
            </a:pPr>
            <a:r>
              <a:rPr lang="en-US" sz="1600" b="1">
                <a:solidFill>
                  <a:srgbClr val="FFFFFF"/>
                </a:solidFill>
                <a:latin typeface="DM Sans SemiBold"/>
                <a:ea typeface="DM Sans SemiBold"/>
                <a:cs typeface="DM Sans SemiBold"/>
                <a:sym typeface="DM Sans SemiBold"/>
              </a:rPr>
              <a:t>03-12/2027</a:t>
            </a:r>
            <a:endParaRPr sz="1600" b="1">
              <a:solidFill>
                <a:srgbClr val="FFFFFF"/>
              </a:solidFill>
              <a:latin typeface="DM Sans SemiBold"/>
              <a:ea typeface="DM Sans SemiBold"/>
              <a:cs typeface="DM Sans SemiBold"/>
              <a:sym typeface="DM Sans SemiBold"/>
            </a:endParaRPr>
          </a:p>
        </p:txBody>
      </p:sp>
      <p:sp>
        <p:nvSpPr>
          <p:cNvPr id="408" name="Google Shape;408;p18"/>
          <p:cNvSpPr txBox="1"/>
          <p:nvPr/>
        </p:nvSpPr>
        <p:spPr>
          <a:xfrm>
            <a:off x="3689793" y="3815536"/>
            <a:ext cx="1861600" cy="615513"/>
          </a:xfrm>
          <a:prstGeom prst="rect">
            <a:avLst/>
          </a:prstGeom>
          <a:noFill/>
          <a:ln>
            <a:noFill/>
          </a:ln>
        </p:spPr>
        <p:txBody>
          <a:bodyPr spcFirstLastPara="1" wrap="square" lIns="0" tIns="121900" rIns="0" bIns="121900" anchor="t" anchorCtr="0">
            <a:spAutoFit/>
          </a:bodyPr>
          <a:lstStyle/>
          <a:p>
            <a:pPr marL="0" marR="0" lvl="0" indent="0" algn="l" rtl="0">
              <a:spcBef>
                <a:spcPts val="0"/>
              </a:spcBef>
              <a:spcAft>
                <a:spcPts val="0"/>
              </a:spcAft>
              <a:buNone/>
            </a:pPr>
            <a:r>
              <a:rPr lang="en-US" sz="2400" b="1">
                <a:solidFill>
                  <a:schemeClr val="dk1"/>
                </a:solidFill>
                <a:latin typeface="Trebuchet MS"/>
                <a:ea typeface="Trebuchet MS"/>
                <a:cs typeface="Trebuchet MS"/>
                <a:sym typeface="Trebuchet MS"/>
              </a:rPr>
              <a:t>Giai đoạn 2</a:t>
            </a:r>
            <a:endParaRPr sz="2400" b="1">
              <a:solidFill>
                <a:schemeClr val="dk1"/>
              </a:solidFill>
              <a:latin typeface="Trebuchet MS"/>
              <a:ea typeface="Trebuchet MS"/>
              <a:cs typeface="Trebuchet MS"/>
              <a:sym typeface="Trebuchet MS"/>
            </a:endParaRPr>
          </a:p>
        </p:txBody>
      </p:sp>
      <p:sp>
        <p:nvSpPr>
          <p:cNvPr id="409" name="Google Shape;409;p18"/>
          <p:cNvSpPr txBox="1"/>
          <p:nvPr/>
        </p:nvSpPr>
        <p:spPr>
          <a:xfrm>
            <a:off x="3763684" y="4419833"/>
            <a:ext cx="1861600" cy="778800"/>
          </a:xfrm>
          <a:prstGeom prst="rect">
            <a:avLst/>
          </a:prstGeom>
          <a:noFill/>
          <a:ln>
            <a:noFill/>
          </a:ln>
        </p:spPr>
        <p:txBody>
          <a:bodyPr spcFirstLastPara="1" wrap="square" lIns="0" tIns="121900" rIns="0" bIns="121900" anchor="ctr" anchorCtr="0">
            <a:noAutofit/>
          </a:bodyPr>
          <a:lstStyle/>
          <a:p>
            <a:pPr marL="0" marR="0" lvl="0" indent="0" algn="l" rtl="0">
              <a:spcBef>
                <a:spcPts val="0"/>
              </a:spcBef>
              <a:spcAft>
                <a:spcPts val="0"/>
              </a:spcAft>
              <a:buNone/>
            </a:pPr>
            <a:r>
              <a:rPr lang="en-US" sz="1333" b="1">
                <a:solidFill>
                  <a:schemeClr val="dk1"/>
                </a:solidFill>
                <a:latin typeface="Trebuchet MS"/>
                <a:ea typeface="Trebuchet MS"/>
                <a:cs typeface="Trebuchet MS"/>
                <a:sym typeface="Trebuchet MS"/>
              </a:rPr>
              <a:t>Thu thập thông tin và phân tích, đánh giá rủi ro liên quan đến các lĩnh vực</a:t>
            </a:r>
            <a:endParaRPr sz="1333">
              <a:solidFill>
                <a:schemeClr val="dk1"/>
              </a:solidFill>
              <a:latin typeface="Trebuchet MS"/>
              <a:ea typeface="Trebuchet MS"/>
              <a:cs typeface="Trebuchet MS"/>
              <a:sym typeface="Trebuchet MS"/>
            </a:endParaRPr>
          </a:p>
        </p:txBody>
      </p:sp>
      <p:sp>
        <p:nvSpPr>
          <p:cNvPr id="410" name="Google Shape;410;p18"/>
          <p:cNvSpPr txBox="1"/>
          <p:nvPr/>
        </p:nvSpPr>
        <p:spPr>
          <a:xfrm>
            <a:off x="6625333" y="3816188"/>
            <a:ext cx="1861600" cy="615513"/>
          </a:xfrm>
          <a:prstGeom prst="rect">
            <a:avLst/>
          </a:prstGeom>
          <a:noFill/>
          <a:ln>
            <a:noFill/>
          </a:ln>
        </p:spPr>
        <p:txBody>
          <a:bodyPr spcFirstLastPara="1" wrap="square" lIns="0" tIns="121900" rIns="0" bIns="121900" anchor="t" anchorCtr="0">
            <a:spAutoFit/>
          </a:bodyPr>
          <a:lstStyle/>
          <a:p>
            <a:pPr marL="0" marR="0" lvl="0" indent="0" algn="l" rtl="0">
              <a:spcBef>
                <a:spcPts val="0"/>
              </a:spcBef>
              <a:spcAft>
                <a:spcPts val="0"/>
              </a:spcAft>
              <a:buNone/>
            </a:pPr>
            <a:r>
              <a:rPr lang="en-US" sz="2400" b="1">
                <a:solidFill>
                  <a:schemeClr val="dk1"/>
                </a:solidFill>
                <a:latin typeface="Trebuchet MS"/>
                <a:ea typeface="Trebuchet MS"/>
                <a:cs typeface="Trebuchet MS"/>
                <a:sym typeface="Trebuchet MS"/>
              </a:rPr>
              <a:t>Giai đoạn 3</a:t>
            </a:r>
            <a:endParaRPr sz="2400" b="1">
              <a:solidFill>
                <a:schemeClr val="dk1"/>
              </a:solidFill>
              <a:latin typeface="Trebuchet MS"/>
              <a:ea typeface="Trebuchet MS"/>
              <a:cs typeface="Trebuchet MS"/>
              <a:sym typeface="Trebuchet MS"/>
            </a:endParaRPr>
          </a:p>
        </p:txBody>
      </p:sp>
      <p:sp>
        <p:nvSpPr>
          <p:cNvPr id="411" name="Google Shape;411;p18"/>
          <p:cNvSpPr txBox="1"/>
          <p:nvPr/>
        </p:nvSpPr>
        <p:spPr>
          <a:xfrm>
            <a:off x="6502400" y="4419833"/>
            <a:ext cx="2189019" cy="778800"/>
          </a:xfrm>
          <a:prstGeom prst="rect">
            <a:avLst/>
          </a:prstGeom>
          <a:noFill/>
          <a:ln>
            <a:noFill/>
          </a:ln>
        </p:spPr>
        <p:txBody>
          <a:bodyPr spcFirstLastPara="1" wrap="square" lIns="0" tIns="121900" rIns="0" bIns="121900" anchor="ctr" anchorCtr="0">
            <a:noAutofit/>
          </a:bodyPr>
          <a:lstStyle/>
          <a:p>
            <a:pPr marL="0" marR="0" lvl="0" indent="0" algn="l" rtl="0">
              <a:spcBef>
                <a:spcPts val="0"/>
              </a:spcBef>
              <a:spcAft>
                <a:spcPts val="0"/>
              </a:spcAft>
              <a:buNone/>
            </a:pPr>
            <a:r>
              <a:rPr lang="en-US" sz="1333" b="1">
                <a:solidFill>
                  <a:schemeClr val="dk1"/>
                </a:solidFill>
                <a:latin typeface="Trebuchet MS"/>
                <a:ea typeface="Trebuchet MS"/>
                <a:cs typeface="Trebuchet MS"/>
                <a:sym typeface="Trebuchet MS"/>
              </a:rPr>
              <a:t>Dự thảo báo cáo NRA của từng Nhóm làm việc và dự thảo Báo cáo NRA quốc gia</a:t>
            </a:r>
            <a:endParaRPr sz="1333">
              <a:solidFill>
                <a:schemeClr val="dk1"/>
              </a:solidFill>
              <a:latin typeface="Trebuchet MS"/>
              <a:ea typeface="Trebuchet MS"/>
              <a:cs typeface="Trebuchet MS"/>
              <a:sym typeface="Trebuchet MS"/>
            </a:endParaRPr>
          </a:p>
        </p:txBody>
      </p:sp>
      <p:sp>
        <p:nvSpPr>
          <p:cNvPr id="412" name="Google Shape;412;p18"/>
          <p:cNvSpPr txBox="1"/>
          <p:nvPr/>
        </p:nvSpPr>
        <p:spPr>
          <a:xfrm>
            <a:off x="3759484" y="5601201"/>
            <a:ext cx="1861600" cy="492402"/>
          </a:xfrm>
          <a:prstGeom prst="rect">
            <a:avLst/>
          </a:prstGeom>
          <a:noFill/>
          <a:ln>
            <a:noFill/>
          </a:ln>
        </p:spPr>
        <p:txBody>
          <a:bodyPr spcFirstLastPara="1" wrap="square" lIns="0" tIns="121900" rIns="0" bIns="121900" anchor="t" anchorCtr="0">
            <a:spAutoFit/>
          </a:bodyPr>
          <a:lstStyle/>
          <a:p>
            <a:pPr marL="0" marR="0" lvl="0" indent="0" algn="ctr" rtl="0">
              <a:spcBef>
                <a:spcPts val="0"/>
              </a:spcBef>
              <a:spcAft>
                <a:spcPts val="0"/>
              </a:spcAft>
              <a:buNone/>
            </a:pPr>
            <a:r>
              <a:rPr lang="en-US" sz="1600" b="1">
                <a:solidFill>
                  <a:srgbClr val="002060"/>
                </a:solidFill>
                <a:latin typeface="DM Sans SemiBold"/>
                <a:ea typeface="DM Sans SemiBold"/>
                <a:cs typeface="DM Sans SemiBold"/>
                <a:sym typeface="DM Sans SemiBold"/>
              </a:rPr>
              <a:t>03-07/2026</a:t>
            </a:r>
            <a:endParaRPr sz="1600" b="1">
              <a:solidFill>
                <a:srgbClr val="002060"/>
              </a:solidFill>
              <a:latin typeface="DM Sans SemiBold"/>
              <a:ea typeface="DM Sans SemiBold"/>
              <a:cs typeface="DM Sans SemiBold"/>
              <a:sym typeface="DM Sans SemiBold"/>
            </a:endParaRPr>
          </a:p>
        </p:txBody>
      </p:sp>
      <p:sp>
        <p:nvSpPr>
          <p:cNvPr id="413" name="Google Shape;413;p18"/>
          <p:cNvSpPr txBox="1"/>
          <p:nvPr/>
        </p:nvSpPr>
        <p:spPr>
          <a:xfrm>
            <a:off x="6625333" y="5601201"/>
            <a:ext cx="1861600" cy="492402"/>
          </a:xfrm>
          <a:prstGeom prst="rect">
            <a:avLst/>
          </a:prstGeom>
          <a:noFill/>
          <a:ln>
            <a:noFill/>
          </a:ln>
        </p:spPr>
        <p:txBody>
          <a:bodyPr spcFirstLastPara="1" wrap="square" lIns="0" tIns="121900" rIns="0" bIns="121900" anchor="t" anchorCtr="0">
            <a:spAutoFit/>
          </a:bodyPr>
          <a:lstStyle/>
          <a:p>
            <a:pPr marL="0" marR="0" lvl="0" indent="0" algn="ctr" rtl="0">
              <a:spcBef>
                <a:spcPts val="0"/>
              </a:spcBef>
              <a:spcAft>
                <a:spcPts val="0"/>
              </a:spcAft>
              <a:buNone/>
            </a:pPr>
            <a:r>
              <a:rPr lang="en-US" sz="1600" b="1">
                <a:solidFill>
                  <a:srgbClr val="FFFFFF"/>
                </a:solidFill>
                <a:latin typeface="DM Sans SemiBold"/>
                <a:ea typeface="DM Sans SemiBold"/>
                <a:cs typeface="DM Sans SemiBold"/>
                <a:sym typeface="DM Sans SemiBold"/>
              </a:rPr>
              <a:t>6/2026-3/2027</a:t>
            </a:r>
            <a:endParaRPr sz="1600" b="1">
              <a:solidFill>
                <a:srgbClr val="FFFFFF"/>
              </a:solidFill>
              <a:latin typeface="DM Sans SemiBold"/>
              <a:ea typeface="DM Sans SemiBold"/>
              <a:cs typeface="DM Sans SemiBold"/>
              <a:sym typeface="DM Sans SemiBold"/>
            </a:endParaRPr>
          </a:p>
        </p:txBody>
      </p:sp>
      <p:sp>
        <p:nvSpPr>
          <p:cNvPr id="414" name="Google Shape;414;p18"/>
          <p:cNvSpPr txBox="1"/>
          <p:nvPr/>
        </p:nvSpPr>
        <p:spPr>
          <a:xfrm>
            <a:off x="861034" y="639209"/>
            <a:ext cx="10179500" cy="1383200"/>
          </a:xfrm>
          <a:prstGeom prst="rect">
            <a:avLst/>
          </a:prstGeom>
          <a:noFill/>
          <a:ln>
            <a:noFill/>
          </a:ln>
        </p:spPr>
        <p:txBody>
          <a:bodyPr spcFirstLastPara="1" wrap="square" lIns="0" tIns="121900" rIns="0" bIns="121900" anchor="ctr" anchorCtr="0">
            <a:noAutofit/>
          </a:bodyPr>
          <a:lstStyle/>
          <a:p>
            <a:pPr marL="0" marR="0" lvl="0" indent="0" algn="l" rtl="0">
              <a:spcBef>
                <a:spcPts val="0"/>
              </a:spcBef>
              <a:spcAft>
                <a:spcPts val="0"/>
              </a:spcAft>
              <a:buNone/>
            </a:pPr>
            <a:r>
              <a:rPr lang="en-US" sz="2600" b="1">
                <a:solidFill>
                  <a:srgbClr val="002060"/>
                </a:solidFill>
                <a:latin typeface="Times New Roman"/>
                <a:ea typeface="Times New Roman"/>
                <a:cs typeface="Times New Roman"/>
                <a:sym typeface="Times New Roman"/>
              </a:rPr>
              <a:t>V. KẾ HOẠCH THỰC HIỆN DDGRRRT GIAI ĐOẠN 2023-2027</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9"/>
          <p:cNvSpPr txBox="1">
            <a:spLocks noGrp="1"/>
          </p:cNvSpPr>
          <p:nvPr>
            <p:ph type="ftr" idx="11"/>
          </p:nvPr>
        </p:nvSpPr>
        <p:spPr>
          <a:xfrm>
            <a:off x="677333" y="1456268"/>
            <a:ext cx="9922933" cy="38777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6000" i="1">
                <a:latin typeface="Times New Roman"/>
                <a:ea typeface="Times New Roman"/>
                <a:cs typeface="Times New Roman"/>
                <a:sym typeface="Times New Roman"/>
              </a:rPr>
              <a:t>TRÂN TRỌNG CÁM ƠN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
          <p:cNvSpPr txBox="1">
            <a:spLocks noGrp="1"/>
          </p:cNvSpPr>
          <p:nvPr>
            <p:ph type="ctrTitle"/>
          </p:nvPr>
        </p:nvSpPr>
        <p:spPr>
          <a:xfrm>
            <a:off x="1066801" y="665825"/>
            <a:ext cx="10352314" cy="1376039"/>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8000"/>
              <a:buFont typeface="Algerian"/>
              <a:buNone/>
            </a:pPr>
            <a:r>
              <a:rPr lang="en-US" sz="8000">
                <a:latin typeface="Algerian"/>
                <a:ea typeface="Algerian"/>
                <a:cs typeface="Algerian"/>
                <a:sym typeface="Algerian"/>
              </a:rPr>
              <a:t/>
            </a:r>
            <a:br>
              <a:rPr lang="en-US" sz="8000">
                <a:latin typeface="Algerian"/>
                <a:ea typeface="Algerian"/>
                <a:cs typeface="Algerian"/>
                <a:sym typeface="Algerian"/>
              </a:rPr>
            </a:br>
            <a:r>
              <a:rPr lang="en-US" sz="2800">
                <a:solidFill>
                  <a:schemeClr val="dk1"/>
                </a:solidFill>
                <a:latin typeface="Algerian"/>
                <a:ea typeface="Algerian"/>
                <a:cs typeface="Algerian"/>
                <a:sym typeface="Algerian"/>
              </a:rPr>
              <a:t>NỘI DUNG</a:t>
            </a:r>
            <a:br>
              <a:rPr lang="en-US" sz="2800">
                <a:solidFill>
                  <a:schemeClr val="dk1"/>
                </a:solidFill>
                <a:latin typeface="Algerian"/>
                <a:ea typeface="Algerian"/>
                <a:cs typeface="Algerian"/>
                <a:sym typeface="Algerian"/>
              </a:rPr>
            </a:br>
            <a:r>
              <a:rPr lang="en-US" sz="2800">
                <a:solidFill>
                  <a:schemeClr val="dk1"/>
                </a:solidFill>
                <a:latin typeface="Algerian"/>
                <a:ea typeface="Algerian"/>
                <a:cs typeface="Algerian"/>
                <a:sym typeface="Algerian"/>
              </a:rPr>
              <a:t>CẬP NHẬT ĐÁNH GIÁ RỦI RO QUỐC GIA </a:t>
            </a:r>
            <a:br>
              <a:rPr lang="en-US" sz="2800">
                <a:solidFill>
                  <a:schemeClr val="dk1"/>
                </a:solidFill>
                <a:latin typeface="Algerian"/>
                <a:ea typeface="Algerian"/>
                <a:cs typeface="Algerian"/>
                <a:sym typeface="Algerian"/>
              </a:rPr>
            </a:br>
            <a:r>
              <a:rPr lang="en-US" sz="2800">
                <a:solidFill>
                  <a:schemeClr val="dk1"/>
                </a:solidFill>
                <a:latin typeface="Algerian"/>
                <a:ea typeface="Algerian"/>
                <a:cs typeface="Algerian"/>
                <a:sym typeface="Algerian"/>
              </a:rPr>
              <a:t>VỀ RỬA TIỀN</a:t>
            </a:r>
            <a:endParaRPr/>
          </a:p>
        </p:txBody>
      </p:sp>
      <p:sp>
        <p:nvSpPr>
          <p:cNvPr id="267" name="Google Shape;267;p2"/>
          <p:cNvSpPr txBox="1">
            <a:spLocks noGrp="1"/>
          </p:cNvSpPr>
          <p:nvPr>
            <p:ph type="subTitle" idx="1"/>
          </p:nvPr>
        </p:nvSpPr>
        <p:spPr>
          <a:xfrm>
            <a:off x="982901" y="2455333"/>
            <a:ext cx="10237086" cy="3357639"/>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SzPct val="79999"/>
              <a:buNone/>
            </a:pPr>
            <a:r>
              <a:rPr lang="en-US" sz="2600" dirty="0" err="1">
                <a:solidFill>
                  <a:schemeClr val="dk1"/>
                </a:solidFill>
                <a:latin typeface="Times New Roman"/>
                <a:ea typeface="Times New Roman"/>
                <a:cs typeface="Times New Roman"/>
                <a:sym typeface="Times New Roman"/>
              </a:rPr>
              <a:t>Phần</a:t>
            </a:r>
            <a:r>
              <a:rPr lang="en-US" sz="2600" dirty="0">
                <a:solidFill>
                  <a:schemeClr val="dk1"/>
                </a:solidFill>
                <a:latin typeface="Times New Roman"/>
                <a:ea typeface="Times New Roman"/>
                <a:cs typeface="Times New Roman"/>
                <a:sym typeface="Times New Roman"/>
              </a:rPr>
              <a:t> I. </a:t>
            </a:r>
            <a:r>
              <a:rPr lang="en-US" sz="2600" dirty="0" err="1">
                <a:solidFill>
                  <a:schemeClr val="dk1"/>
                </a:solidFill>
                <a:latin typeface="Times New Roman"/>
                <a:ea typeface="Times New Roman"/>
                <a:cs typeface="Times New Roman"/>
                <a:sym typeface="Times New Roman"/>
              </a:rPr>
              <a:t>Cơ</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sở</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pháp</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thực</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hiện</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Đánh</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giá</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rủi</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ro</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quốc</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gia</a:t>
            </a:r>
            <a:endParaRPr sz="2600" dirty="0">
              <a:solidFill>
                <a:schemeClr val="dk1"/>
              </a:solidFill>
              <a:latin typeface="Times New Roman"/>
              <a:ea typeface="Times New Roman"/>
              <a:cs typeface="Times New Roman"/>
              <a:sym typeface="Times New Roman"/>
            </a:endParaRPr>
          </a:p>
          <a:p>
            <a:pPr marL="0" lvl="0" indent="0" algn="just" rtl="0">
              <a:spcBef>
                <a:spcPts val="1000"/>
              </a:spcBef>
              <a:spcAft>
                <a:spcPts val="0"/>
              </a:spcAft>
              <a:buSzPct val="79999"/>
              <a:buNone/>
            </a:pPr>
            <a:r>
              <a:rPr lang="en-US" sz="2600" dirty="0" err="1">
                <a:solidFill>
                  <a:schemeClr val="dk1"/>
                </a:solidFill>
                <a:latin typeface="Times New Roman"/>
                <a:ea typeface="Times New Roman"/>
                <a:cs typeface="Times New Roman"/>
                <a:sym typeface="Times New Roman"/>
              </a:rPr>
              <a:t>Phần</a:t>
            </a:r>
            <a:r>
              <a:rPr lang="en-US" sz="2600" dirty="0">
                <a:solidFill>
                  <a:schemeClr val="dk1"/>
                </a:solidFill>
                <a:latin typeface="Times New Roman"/>
                <a:ea typeface="Times New Roman"/>
                <a:cs typeface="Times New Roman"/>
                <a:sym typeface="Times New Roman"/>
              </a:rPr>
              <a:t> II. </a:t>
            </a:r>
            <a:r>
              <a:rPr lang="en-US" sz="2600" dirty="0" err="1">
                <a:solidFill>
                  <a:schemeClr val="dk1"/>
                </a:solidFill>
                <a:latin typeface="Times New Roman"/>
                <a:ea typeface="Times New Roman"/>
                <a:cs typeface="Times New Roman"/>
                <a:sym typeface="Times New Roman"/>
              </a:rPr>
              <a:t>Kết</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quả</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đánh</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giá</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rủi</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ro</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quốc</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gia</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về</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rửa</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tiền</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giai</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đoạn</a:t>
            </a:r>
            <a:r>
              <a:rPr lang="en-US" sz="2600" dirty="0">
                <a:solidFill>
                  <a:schemeClr val="dk1"/>
                </a:solidFill>
                <a:latin typeface="Times New Roman"/>
                <a:ea typeface="Times New Roman"/>
                <a:cs typeface="Times New Roman"/>
                <a:sym typeface="Times New Roman"/>
              </a:rPr>
              <a:t> 2018-2022 </a:t>
            </a:r>
            <a:r>
              <a:rPr lang="en-US" sz="2600" dirty="0" err="1">
                <a:solidFill>
                  <a:schemeClr val="dk1"/>
                </a:solidFill>
                <a:latin typeface="Times New Roman"/>
                <a:ea typeface="Times New Roman"/>
                <a:cs typeface="Times New Roman"/>
                <a:sym typeface="Times New Roman"/>
              </a:rPr>
              <a:t>và</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cập</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nhật</a:t>
            </a:r>
            <a:endParaRPr sz="2600" dirty="0">
              <a:solidFill>
                <a:schemeClr val="dk1"/>
              </a:solidFill>
              <a:latin typeface="Times New Roman"/>
              <a:ea typeface="Times New Roman"/>
              <a:cs typeface="Times New Roman"/>
              <a:sym typeface="Times New Roman"/>
            </a:endParaRPr>
          </a:p>
          <a:p>
            <a:pPr marL="0" lvl="0" indent="0" algn="just" rtl="0">
              <a:spcBef>
                <a:spcPts val="1000"/>
              </a:spcBef>
              <a:spcAft>
                <a:spcPts val="0"/>
              </a:spcAft>
              <a:buSzPct val="79999"/>
              <a:buNone/>
            </a:pPr>
            <a:r>
              <a:rPr lang="en-US" sz="2600" dirty="0" err="1">
                <a:solidFill>
                  <a:schemeClr val="dk1"/>
                </a:solidFill>
                <a:latin typeface="Times New Roman"/>
                <a:ea typeface="Times New Roman"/>
                <a:cs typeface="Times New Roman"/>
                <a:sym typeface="Times New Roman"/>
              </a:rPr>
              <a:t>Phần</a:t>
            </a:r>
            <a:r>
              <a:rPr lang="en-US" sz="2600" dirty="0">
                <a:solidFill>
                  <a:schemeClr val="dk1"/>
                </a:solidFill>
                <a:latin typeface="Times New Roman"/>
                <a:ea typeface="Times New Roman"/>
                <a:cs typeface="Times New Roman"/>
                <a:sym typeface="Times New Roman"/>
              </a:rPr>
              <a:t> III. </a:t>
            </a:r>
            <a:r>
              <a:rPr lang="en-US" sz="2600" dirty="0" err="1">
                <a:solidFill>
                  <a:schemeClr val="dk1"/>
                </a:solidFill>
                <a:latin typeface="Times New Roman"/>
                <a:ea typeface="Times New Roman"/>
                <a:cs typeface="Times New Roman"/>
                <a:sym typeface="Times New Roman"/>
              </a:rPr>
              <a:t>Kết</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quả</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đánh</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giá</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rủi</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ro</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rửa</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tiền</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lĩnh</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vực</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kinh</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doanh</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kim</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loại</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quý</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đá</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quý</a:t>
            </a:r>
            <a:endParaRPr sz="2600" dirty="0">
              <a:solidFill>
                <a:schemeClr val="dk1"/>
              </a:solidFill>
              <a:latin typeface="Times New Roman"/>
              <a:ea typeface="Times New Roman"/>
              <a:cs typeface="Times New Roman"/>
              <a:sym typeface="Times New Roman"/>
            </a:endParaRPr>
          </a:p>
          <a:p>
            <a:pPr marL="0" lvl="0" indent="0" algn="just" rtl="0">
              <a:spcBef>
                <a:spcPts val="1000"/>
              </a:spcBef>
              <a:spcAft>
                <a:spcPts val="0"/>
              </a:spcAft>
              <a:buSzPct val="79999"/>
              <a:buNone/>
            </a:pPr>
            <a:r>
              <a:rPr lang="en-US" sz="2600" dirty="0" err="1">
                <a:solidFill>
                  <a:schemeClr val="dk1"/>
                </a:solidFill>
                <a:latin typeface="Times New Roman"/>
                <a:ea typeface="Times New Roman"/>
                <a:cs typeface="Times New Roman"/>
                <a:sym typeface="Times New Roman"/>
              </a:rPr>
              <a:t>Phần</a:t>
            </a:r>
            <a:r>
              <a:rPr lang="en-US" sz="2600" dirty="0">
                <a:solidFill>
                  <a:schemeClr val="dk1"/>
                </a:solidFill>
                <a:latin typeface="Times New Roman"/>
                <a:ea typeface="Times New Roman"/>
                <a:cs typeface="Times New Roman"/>
                <a:sym typeface="Times New Roman"/>
              </a:rPr>
              <a:t> IV. </a:t>
            </a:r>
            <a:r>
              <a:rPr lang="en-US" sz="2600" dirty="0" err="1">
                <a:solidFill>
                  <a:schemeClr val="dk1"/>
                </a:solidFill>
                <a:latin typeface="Times New Roman"/>
                <a:ea typeface="Times New Roman"/>
                <a:cs typeface="Times New Roman"/>
                <a:sym typeface="Times New Roman"/>
              </a:rPr>
              <a:t>Kế</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hoạch</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thực</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hiện</a:t>
            </a:r>
            <a:r>
              <a:rPr lang="en-US" sz="2600" dirty="0">
                <a:solidFill>
                  <a:schemeClr val="dk1"/>
                </a:solidFill>
                <a:latin typeface="Times New Roman"/>
                <a:ea typeface="Times New Roman"/>
                <a:cs typeface="Times New Roman"/>
                <a:sym typeface="Times New Roman"/>
              </a:rPr>
              <a:t> ĐGRRQG </a:t>
            </a:r>
            <a:r>
              <a:rPr lang="en-US" sz="2600" dirty="0" err="1">
                <a:solidFill>
                  <a:schemeClr val="dk1"/>
                </a:solidFill>
                <a:latin typeface="Times New Roman"/>
                <a:ea typeface="Times New Roman"/>
                <a:cs typeface="Times New Roman"/>
                <a:sym typeface="Times New Roman"/>
              </a:rPr>
              <a:t>về</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rửa</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tiền</a:t>
            </a:r>
            <a:r>
              <a:rPr lang="en-US" sz="2600" dirty="0">
                <a:solidFill>
                  <a:schemeClr val="dk1"/>
                </a:solidFill>
                <a:latin typeface="Times New Roman"/>
                <a:ea typeface="Times New Roman"/>
                <a:cs typeface="Times New Roman"/>
                <a:sym typeface="Times New Roman"/>
              </a:rPr>
              <a:t> 2023-2027</a:t>
            </a:r>
            <a:endParaRPr sz="2600" dirty="0">
              <a:solidFill>
                <a:schemeClr val="dk1"/>
              </a:solidFill>
              <a:latin typeface="Times New Roman"/>
              <a:ea typeface="Times New Roman"/>
              <a:cs typeface="Times New Roman"/>
              <a:sym typeface="Times New Roman"/>
            </a:endParaRPr>
          </a:p>
          <a:p>
            <a:pPr marL="0" lvl="0" indent="0" algn="l" rtl="0">
              <a:spcBef>
                <a:spcPts val="1000"/>
              </a:spcBef>
              <a:spcAft>
                <a:spcPts val="0"/>
              </a:spcAft>
              <a:buSzPct val="79999"/>
              <a:buNone/>
            </a:pPr>
            <a:endParaRPr sz="2600" dirty="0">
              <a:solidFill>
                <a:schemeClr val="dk1"/>
              </a:solidFill>
              <a:latin typeface="Times New Roman"/>
              <a:ea typeface="Times New Roman"/>
              <a:cs typeface="Times New Roman"/>
              <a:sym typeface="Times New Roma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58984"/>
            <a:ext cx="1499016" cy="14990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
          <p:cNvSpPr txBox="1"/>
          <p:nvPr/>
        </p:nvSpPr>
        <p:spPr>
          <a:xfrm>
            <a:off x="2584431" y="133489"/>
            <a:ext cx="7854415" cy="1325992"/>
          </a:xfrm>
          <a:prstGeom prst="rect">
            <a:avLst/>
          </a:prstGeom>
          <a:noFill/>
          <a:ln>
            <a:noFill/>
          </a:ln>
        </p:spPr>
        <p:txBody>
          <a:bodyPr spcFirstLastPara="1" wrap="square" lIns="0" tIns="121900" rIns="0" bIns="121900" anchor="ctr" anchorCtr="0">
            <a:noAutofit/>
          </a:bodyPr>
          <a:lstStyle/>
          <a:p>
            <a:pPr marL="0" marR="0" lvl="0" indent="0" algn="ctr" rtl="0">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I. CƠ SỞ THỰC HIỆN ĐÁNH GIÁ RỦI RO QUỐC GIA</a:t>
            </a:r>
            <a:r>
              <a:rPr lang="en-US" sz="2400" b="1" i="0" u="none" strike="noStrike" cap="none">
                <a:solidFill>
                  <a:srgbClr val="002060"/>
                </a:solidFill>
                <a:latin typeface="Trebuchet MS"/>
                <a:ea typeface="Trebuchet MS"/>
                <a:cs typeface="Trebuchet MS"/>
                <a:sym typeface="Trebuchet MS"/>
              </a:rPr>
              <a:t> </a:t>
            </a:r>
            <a:endParaRPr/>
          </a:p>
        </p:txBody>
      </p:sp>
      <p:grpSp>
        <p:nvGrpSpPr>
          <p:cNvPr id="273" name="Google Shape;273;p3"/>
          <p:cNvGrpSpPr/>
          <p:nvPr/>
        </p:nvGrpSpPr>
        <p:grpSpPr>
          <a:xfrm>
            <a:off x="867016" y="1392898"/>
            <a:ext cx="10741279" cy="4099757"/>
            <a:chOff x="241103" y="108190"/>
            <a:chExt cx="10741279" cy="4099757"/>
          </a:xfrm>
        </p:grpSpPr>
        <p:sp>
          <p:nvSpPr>
            <p:cNvPr id="274" name="Google Shape;274;p3"/>
            <p:cNvSpPr/>
            <p:nvPr/>
          </p:nvSpPr>
          <p:spPr>
            <a:xfrm>
              <a:off x="2642755" y="108190"/>
              <a:ext cx="8339627" cy="2191070"/>
            </a:xfrm>
            <a:prstGeom prst="rightArrow">
              <a:avLst>
                <a:gd name="adj1" fmla="val 75000"/>
                <a:gd name="adj2" fmla="val 50000"/>
              </a:avLst>
            </a:prstGeom>
            <a:solidFill>
              <a:srgbClr val="D1ECF7">
                <a:alpha val="90196"/>
              </a:srgbClr>
            </a:solidFill>
            <a:ln w="19050" cap="rnd" cmpd="sng">
              <a:solidFill>
                <a:srgbClr val="D1ECF7">
                  <a:alpha val="90196"/>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txBox="1"/>
            <p:nvPr/>
          </p:nvSpPr>
          <p:spPr>
            <a:xfrm>
              <a:off x="2642755" y="382074"/>
              <a:ext cx="7517976" cy="1643302"/>
            </a:xfrm>
            <a:prstGeom prst="rect">
              <a:avLst/>
            </a:prstGeom>
            <a:noFill/>
            <a:ln>
              <a:noFill/>
            </a:ln>
          </p:spPr>
          <p:txBody>
            <a:bodyPr spcFirstLastPara="1" wrap="square" lIns="8875" tIns="8875" rIns="8875" bIns="8875" anchor="t" anchorCtr="0">
              <a:noAutofit/>
            </a:bodyPr>
            <a:lstStyle/>
            <a:p>
              <a:pPr marL="114300" marR="0" lvl="1" indent="-25400" algn="l" rtl="0">
                <a:lnSpc>
                  <a:spcPct val="90000"/>
                </a:lnSpc>
                <a:spcBef>
                  <a:spcPts val="0"/>
                </a:spcBef>
                <a:spcAft>
                  <a:spcPts val="0"/>
                </a:spcAft>
                <a:buClr>
                  <a:schemeClr val="dk1"/>
                </a:buClr>
                <a:buSzPts val="1400"/>
                <a:buFont typeface="Trebuchet MS"/>
                <a:buNone/>
              </a:pPr>
              <a:endParaRPr sz="1400" b="0" i="0" u="none" strike="noStrike" cap="none">
                <a:solidFill>
                  <a:schemeClr val="dk1"/>
                </a:solidFill>
                <a:latin typeface="Trebuchet MS"/>
                <a:ea typeface="Trebuchet MS"/>
                <a:cs typeface="Trebuchet MS"/>
                <a:sym typeface="Trebuchet MS"/>
              </a:endParaRPr>
            </a:p>
            <a:p>
              <a:pPr marL="228600" marR="0" lvl="1" indent="-228600" algn="l" rtl="0">
                <a:lnSpc>
                  <a:spcPct val="90000"/>
                </a:lnSpc>
                <a:spcBef>
                  <a:spcPts val="1410"/>
                </a:spcBef>
                <a:spcAft>
                  <a:spcPts val="0"/>
                </a:spcAft>
                <a:buClr>
                  <a:srgbClr val="002060"/>
                </a:buClr>
                <a:buSzPts val="2000"/>
                <a:buFont typeface="Times New Roman"/>
                <a:buChar char="•"/>
              </a:pPr>
              <a:r>
                <a:rPr lang="en-US" sz="2000" b="0" i="0" u="none" strike="noStrike" cap="none">
                  <a:solidFill>
                    <a:srgbClr val="002060"/>
                  </a:solidFill>
                  <a:latin typeface="Times New Roman"/>
                  <a:ea typeface="Times New Roman"/>
                  <a:cs typeface="Times New Roman"/>
                  <a:sym typeface="Times New Roman"/>
                </a:rPr>
                <a:t>Đánh giá rủi ro quốc gia về rửa tiền</a:t>
              </a:r>
              <a:endParaRPr sz="2000" b="0" i="0" u="none" strike="noStrike" cap="none">
                <a:solidFill>
                  <a:srgbClr val="002060"/>
                </a:solidFill>
                <a:latin typeface="Times New Roman"/>
                <a:ea typeface="Times New Roman"/>
                <a:cs typeface="Times New Roman"/>
                <a:sym typeface="Times New Roman"/>
              </a:endParaRPr>
            </a:p>
            <a:p>
              <a:pPr marL="228600" marR="0" lvl="1" indent="-228600" algn="l" rtl="0">
                <a:lnSpc>
                  <a:spcPct val="90000"/>
                </a:lnSpc>
                <a:spcBef>
                  <a:spcPts val="300"/>
                </a:spcBef>
                <a:spcAft>
                  <a:spcPts val="0"/>
                </a:spcAft>
                <a:buClr>
                  <a:srgbClr val="002060"/>
                </a:buClr>
                <a:buSzPts val="2000"/>
                <a:buFont typeface="Times New Roman"/>
                <a:buChar char="•"/>
              </a:pPr>
              <a:r>
                <a:rPr lang="en-US" sz="2000" b="0" i="0" u="none" strike="noStrike" cap="none">
                  <a:solidFill>
                    <a:srgbClr val="002060"/>
                  </a:solidFill>
                  <a:latin typeface="Times New Roman"/>
                  <a:ea typeface="Times New Roman"/>
                  <a:cs typeface="Times New Roman"/>
                  <a:sym typeface="Times New Roman"/>
                </a:rPr>
                <a:t>Đánh giá rủi ro quốc gia về tài trợ khủng bố</a:t>
              </a:r>
              <a:endParaRPr sz="2000" b="0" i="0" u="none" strike="noStrike" cap="none">
                <a:solidFill>
                  <a:srgbClr val="002060"/>
                </a:solidFill>
                <a:latin typeface="Times New Roman"/>
                <a:ea typeface="Times New Roman"/>
                <a:cs typeface="Times New Roman"/>
                <a:sym typeface="Times New Roman"/>
              </a:endParaRPr>
            </a:p>
            <a:p>
              <a:pPr marL="228600" marR="0" lvl="1" indent="-228600" algn="l" rtl="0">
                <a:lnSpc>
                  <a:spcPct val="90000"/>
                </a:lnSpc>
                <a:spcBef>
                  <a:spcPts val="300"/>
                </a:spcBef>
                <a:spcAft>
                  <a:spcPts val="0"/>
                </a:spcAft>
                <a:buClr>
                  <a:srgbClr val="002060"/>
                </a:buClr>
                <a:buSzPts val="2000"/>
                <a:buFont typeface="Times New Roman"/>
                <a:buChar char="•"/>
              </a:pPr>
              <a:r>
                <a:rPr lang="en-US" sz="2000" b="0" i="0" u="none" strike="noStrike" cap="none">
                  <a:solidFill>
                    <a:srgbClr val="002060"/>
                  </a:solidFill>
                  <a:latin typeface="Times New Roman"/>
                  <a:ea typeface="Times New Roman"/>
                  <a:cs typeface="Times New Roman"/>
                  <a:sym typeface="Times New Roman"/>
                </a:rPr>
                <a:t>Đánh giá rủi ro quốc gia về phổ biến và tài trợ phổ biến vũ khí hủy diệt hàng loạt</a:t>
              </a:r>
              <a:endParaRPr sz="2000" b="0" i="0" u="none" strike="noStrike" cap="none">
                <a:solidFill>
                  <a:srgbClr val="002060"/>
                </a:solidFill>
                <a:latin typeface="Times New Roman"/>
                <a:ea typeface="Times New Roman"/>
                <a:cs typeface="Times New Roman"/>
                <a:sym typeface="Times New Roman"/>
              </a:endParaRPr>
            </a:p>
          </p:txBody>
        </p:sp>
        <p:sp>
          <p:nvSpPr>
            <p:cNvPr id="276" name="Google Shape;276;p3"/>
            <p:cNvSpPr/>
            <p:nvPr/>
          </p:nvSpPr>
          <p:spPr>
            <a:xfrm>
              <a:off x="241103" y="172852"/>
              <a:ext cx="2397259" cy="1776559"/>
            </a:xfrm>
            <a:prstGeom prst="roundRect">
              <a:avLst>
                <a:gd name="adj" fmla="val 16667"/>
              </a:avLst>
            </a:prstGeom>
            <a:solidFill>
              <a:srgbClr val="5ECBE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txBox="1"/>
            <p:nvPr/>
          </p:nvSpPr>
          <p:spPr>
            <a:xfrm>
              <a:off x="327827" y="259576"/>
              <a:ext cx="2223811" cy="1603111"/>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Times New Roman"/>
                <a:buNone/>
              </a:pPr>
              <a:r>
                <a:rPr lang="en-US" sz="2000" b="1" i="0" u="none" strike="noStrike" cap="none">
                  <a:solidFill>
                    <a:schemeClr val="lt1"/>
                  </a:solidFill>
                  <a:latin typeface="Times New Roman"/>
                  <a:ea typeface="Times New Roman"/>
                  <a:cs typeface="Times New Roman"/>
                  <a:sym typeface="Times New Roman"/>
                </a:rPr>
                <a:t>1. Cơ sở </a:t>
              </a:r>
              <a:endParaRPr/>
            </a:p>
            <a:p>
              <a:pPr marL="0" marR="0" lvl="0" indent="0" algn="ctr" rtl="0">
                <a:lnSpc>
                  <a:spcPct val="90000"/>
                </a:lnSpc>
                <a:spcBef>
                  <a:spcPts val="700"/>
                </a:spcBef>
                <a:spcAft>
                  <a:spcPts val="0"/>
                </a:spcAft>
                <a:buClr>
                  <a:schemeClr val="lt1"/>
                </a:buClr>
                <a:buSzPts val="2000"/>
                <a:buFont typeface="Times New Roman"/>
                <a:buNone/>
              </a:pPr>
              <a:r>
                <a:rPr lang="en-US" sz="2000" b="1" i="0" u="none" strike="noStrike" cap="none">
                  <a:solidFill>
                    <a:schemeClr val="lt1"/>
                  </a:solidFill>
                  <a:latin typeface="Times New Roman"/>
                  <a:ea typeface="Times New Roman"/>
                  <a:cs typeface="Times New Roman"/>
                  <a:sym typeface="Times New Roman"/>
                </a:rPr>
                <a:t>pháp lý</a:t>
              </a:r>
              <a:endParaRPr sz="2000" b="1" i="0" u="none" strike="noStrike" cap="none">
                <a:solidFill>
                  <a:schemeClr val="lt1"/>
                </a:solidFill>
                <a:latin typeface="Times New Roman"/>
                <a:ea typeface="Times New Roman"/>
                <a:cs typeface="Times New Roman"/>
                <a:sym typeface="Times New Roman"/>
              </a:endParaRPr>
            </a:p>
          </p:txBody>
        </p:sp>
        <p:sp>
          <p:nvSpPr>
            <p:cNvPr id="278" name="Google Shape;278;p3"/>
            <p:cNvSpPr/>
            <p:nvPr/>
          </p:nvSpPr>
          <p:spPr>
            <a:xfrm>
              <a:off x="2827002" y="2454989"/>
              <a:ext cx="7911461" cy="1692076"/>
            </a:xfrm>
            <a:prstGeom prst="rightArrow">
              <a:avLst>
                <a:gd name="adj1" fmla="val 75000"/>
                <a:gd name="adj2" fmla="val 50000"/>
              </a:avLst>
            </a:prstGeom>
            <a:solidFill>
              <a:srgbClr val="D1ECF7">
                <a:alpha val="90196"/>
              </a:srgbClr>
            </a:solidFill>
            <a:ln w="19050" cap="rnd" cmpd="sng">
              <a:solidFill>
                <a:srgbClr val="D1ECF7">
                  <a:alpha val="90196"/>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txBox="1"/>
            <p:nvPr/>
          </p:nvSpPr>
          <p:spPr>
            <a:xfrm>
              <a:off x="2827002" y="2666499"/>
              <a:ext cx="7276933" cy="1269057"/>
            </a:xfrm>
            <a:prstGeom prst="rect">
              <a:avLst/>
            </a:prstGeom>
            <a:noFill/>
            <a:ln>
              <a:noFill/>
            </a:ln>
          </p:spPr>
          <p:txBody>
            <a:bodyPr spcFirstLastPara="1" wrap="square" lIns="8875" tIns="8875" rIns="8875" bIns="8875" anchor="t" anchorCtr="0">
              <a:noAutofit/>
            </a:bodyPr>
            <a:lstStyle/>
            <a:p>
              <a:pPr marL="114300" marR="0" lvl="1" indent="-25400" algn="l" rtl="0">
                <a:lnSpc>
                  <a:spcPct val="90000"/>
                </a:lnSpc>
                <a:spcBef>
                  <a:spcPts val="0"/>
                </a:spcBef>
                <a:spcAft>
                  <a:spcPts val="0"/>
                </a:spcAft>
                <a:buClr>
                  <a:schemeClr val="dk1"/>
                </a:buClr>
                <a:buSzPts val="1400"/>
                <a:buFont typeface="Trebuchet MS"/>
                <a:buNone/>
              </a:pPr>
              <a:endParaRPr sz="1400" b="0" i="0" u="none" strike="noStrike" cap="none">
                <a:solidFill>
                  <a:srgbClr val="002060"/>
                </a:solidFill>
                <a:latin typeface="Trebuchet MS"/>
                <a:ea typeface="Trebuchet MS"/>
                <a:cs typeface="Trebuchet MS"/>
                <a:sym typeface="Trebuchet MS"/>
              </a:endParaRPr>
            </a:p>
            <a:p>
              <a:pPr marL="228600" marR="0" lvl="1" indent="-228600" algn="l" rtl="0">
                <a:lnSpc>
                  <a:spcPct val="90000"/>
                </a:lnSpc>
                <a:spcBef>
                  <a:spcPts val="210"/>
                </a:spcBef>
                <a:spcAft>
                  <a:spcPts val="0"/>
                </a:spcAft>
                <a:buClr>
                  <a:srgbClr val="002060"/>
                </a:buClr>
                <a:buSzPts val="2000"/>
                <a:buFont typeface="Times New Roman"/>
                <a:buChar char="•"/>
              </a:pPr>
              <a:r>
                <a:rPr lang="en-US" sz="2000" b="0" i="0" u="none" strike="noStrike" cap="none">
                  <a:solidFill>
                    <a:srgbClr val="002060"/>
                  </a:solidFill>
                  <a:latin typeface="Times New Roman"/>
                  <a:ea typeface="Times New Roman"/>
                  <a:cs typeface="Times New Roman"/>
                  <a:sym typeface="Times New Roman"/>
                </a:rPr>
                <a:t>Khuyến nghị số 1 của FATF</a:t>
              </a:r>
              <a:endParaRPr sz="2000" b="0" i="0" u="none" strike="noStrike" cap="none">
                <a:solidFill>
                  <a:srgbClr val="002060"/>
                </a:solidFill>
                <a:latin typeface="Times New Roman"/>
                <a:ea typeface="Times New Roman"/>
                <a:cs typeface="Times New Roman"/>
                <a:sym typeface="Times New Roman"/>
              </a:endParaRPr>
            </a:p>
            <a:p>
              <a:pPr marL="228600" marR="0" lvl="1" indent="-228600" algn="l" rtl="0">
                <a:lnSpc>
                  <a:spcPct val="90000"/>
                </a:lnSpc>
                <a:spcBef>
                  <a:spcPts val="300"/>
                </a:spcBef>
                <a:spcAft>
                  <a:spcPts val="0"/>
                </a:spcAft>
                <a:buClr>
                  <a:srgbClr val="002060"/>
                </a:buClr>
                <a:buSzPts val="2000"/>
                <a:buFont typeface="Times New Roman"/>
                <a:buChar char="•"/>
              </a:pPr>
              <a:r>
                <a:rPr lang="en-US" sz="2000" b="0" i="0" u="none" strike="noStrike" cap="none">
                  <a:solidFill>
                    <a:srgbClr val="002060"/>
                  </a:solidFill>
                  <a:latin typeface="Times New Roman"/>
                  <a:ea typeface="Times New Roman"/>
                  <a:cs typeface="Times New Roman"/>
                  <a:sym typeface="Times New Roman"/>
                </a:rPr>
                <a:t>Mục đích</a:t>
              </a:r>
              <a:endParaRPr sz="2000" b="0" i="0" u="none" strike="noStrike" cap="none">
                <a:solidFill>
                  <a:srgbClr val="002060"/>
                </a:solidFill>
                <a:latin typeface="Times New Roman"/>
                <a:ea typeface="Times New Roman"/>
                <a:cs typeface="Times New Roman"/>
                <a:sym typeface="Times New Roman"/>
              </a:endParaRPr>
            </a:p>
          </p:txBody>
        </p:sp>
        <p:sp>
          <p:nvSpPr>
            <p:cNvPr id="280" name="Google Shape;280;p3"/>
            <p:cNvSpPr/>
            <p:nvPr/>
          </p:nvSpPr>
          <p:spPr>
            <a:xfrm>
              <a:off x="311464" y="2394106"/>
              <a:ext cx="2515538" cy="1813841"/>
            </a:xfrm>
            <a:prstGeom prst="roundRect">
              <a:avLst>
                <a:gd name="adj" fmla="val 16667"/>
              </a:avLst>
            </a:prstGeom>
            <a:solidFill>
              <a:srgbClr val="5ECBE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txBox="1"/>
            <p:nvPr/>
          </p:nvSpPr>
          <p:spPr>
            <a:xfrm>
              <a:off x="400008" y="2482650"/>
              <a:ext cx="2338450" cy="1636753"/>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Times New Roman"/>
                <a:buNone/>
              </a:pPr>
              <a:r>
                <a:rPr lang="en-US" sz="2000" b="1" i="0" u="none" strike="noStrike" cap="none">
                  <a:solidFill>
                    <a:schemeClr val="lt1"/>
                  </a:solidFill>
                  <a:latin typeface="Times New Roman"/>
                  <a:ea typeface="Times New Roman"/>
                  <a:cs typeface="Times New Roman"/>
                  <a:sym typeface="Times New Roman"/>
                </a:rPr>
                <a:t>2. Chuẩn mực quốc tế</a:t>
              </a:r>
              <a:endParaRPr sz="2000" b="1" i="0" u="none" strike="noStrike" cap="none">
                <a:solidFill>
                  <a:schemeClr val="lt1"/>
                </a:solidFill>
                <a:latin typeface="Times New Roman"/>
                <a:ea typeface="Times New Roman"/>
                <a:cs typeface="Times New Roman"/>
                <a:sym typeface="Times New Roman"/>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
          <p:cNvSpPr txBox="1"/>
          <p:nvPr/>
        </p:nvSpPr>
        <p:spPr>
          <a:xfrm>
            <a:off x="3658939" y="1010604"/>
            <a:ext cx="3146004" cy="1089624"/>
          </a:xfrm>
          <a:prstGeom prst="rect">
            <a:avLst/>
          </a:prstGeom>
          <a:noFill/>
          <a:ln>
            <a:noFill/>
          </a:ln>
        </p:spPr>
        <p:txBody>
          <a:bodyPr spcFirstLastPara="1" wrap="square" lIns="0" tIns="121900" rIns="0" bIns="121900" anchor="ctr" anchorCtr="0">
            <a:noAutofit/>
          </a:bodyPr>
          <a:lstStyle/>
          <a:p>
            <a:pPr marL="0" marR="0" lvl="0" indent="0" algn="l" rtl="0">
              <a:lnSpc>
                <a:spcPct val="115000"/>
              </a:lnSpc>
              <a:spcBef>
                <a:spcPts val="0"/>
              </a:spcBef>
              <a:spcAft>
                <a:spcPts val="0"/>
              </a:spcAft>
              <a:buNone/>
            </a:pPr>
            <a:r>
              <a:rPr lang="en-US" sz="1067" b="1" i="0" u="none" strike="noStrike" cap="none">
                <a:solidFill>
                  <a:srgbClr val="002060"/>
                </a:solidFill>
                <a:latin typeface="Trebuchet MS"/>
                <a:ea typeface="Trebuchet MS"/>
                <a:cs typeface="Trebuchet MS"/>
                <a:sym typeface="Trebuchet MS"/>
              </a:rPr>
              <a:t>Ngân hàng Nhà nước Việt Nam chủ trì, phối hợp với các Bộ, ngành có liên quan thực hiện đánh giá rủi ro quốc gia về rửa tiền và trình Chính phủ phê duyệt kết quả đánh giá, kế hoạch thực hiện sau đánh giá</a:t>
            </a:r>
            <a:endParaRPr sz="1067" b="1" i="0" u="none" strike="noStrike" cap="none">
              <a:solidFill>
                <a:srgbClr val="002060"/>
              </a:solidFill>
              <a:latin typeface="Trebuchet MS"/>
              <a:ea typeface="Trebuchet MS"/>
              <a:cs typeface="Trebuchet MS"/>
              <a:sym typeface="Trebuchet MS"/>
            </a:endParaRPr>
          </a:p>
          <a:p>
            <a:pPr marL="0" marR="0" lvl="0" indent="0" algn="l" rtl="0">
              <a:lnSpc>
                <a:spcPct val="115000"/>
              </a:lnSpc>
              <a:spcBef>
                <a:spcPts val="0"/>
              </a:spcBef>
              <a:spcAft>
                <a:spcPts val="0"/>
              </a:spcAft>
              <a:buNone/>
            </a:pPr>
            <a:r>
              <a:rPr lang="en-US" sz="1067" b="1" i="1" u="none" strike="noStrike" cap="none">
                <a:solidFill>
                  <a:srgbClr val="002060"/>
                </a:solidFill>
                <a:latin typeface="Trebuchet MS"/>
                <a:ea typeface="Trebuchet MS"/>
                <a:cs typeface="Trebuchet MS"/>
                <a:sym typeface="Trebuchet MS"/>
              </a:rPr>
              <a:t>(</a:t>
            </a:r>
            <a:r>
              <a:rPr lang="en-US" sz="1067" b="0" i="1" u="none" strike="noStrike" cap="none">
                <a:solidFill>
                  <a:srgbClr val="002060"/>
                </a:solidFill>
                <a:latin typeface="Trebuchet MS"/>
                <a:ea typeface="Trebuchet MS"/>
                <a:cs typeface="Trebuchet MS"/>
                <a:sym typeface="Trebuchet MS"/>
              </a:rPr>
              <a:t>Khoản 1 Điều 7, Khoản 9 Điều 48 Luật Phòng, chống rửa tiền số 14/2022/QH15)</a:t>
            </a:r>
            <a:endParaRPr sz="1067" b="1" i="1" u="none" strike="noStrike" cap="none">
              <a:solidFill>
                <a:srgbClr val="002060"/>
              </a:solidFill>
              <a:latin typeface="Trebuchet MS"/>
              <a:ea typeface="Trebuchet MS"/>
              <a:cs typeface="Trebuchet MS"/>
              <a:sym typeface="Trebuchet MS"/>
            </a:endParaRPr>
          </a:p>
        </p:txBody>
      </p:sp>
      <p:sp>
        <p:nvSpPr>
          <p:cNvPr id="287" name="Google Shape;287;p4"/>
          <p:cNvSpPr txBox="1"/>
          <p:nvPr/>
        </p:nvSpPr>
        <p:spPr>
          <a:xfrm>
            <a:off x="2936761" y="643404"/>
            <a:ext cx="3799988" cy="367200"/>
          </a:xfrm>
          <a:prstGeom prst="rect">
            <a:avLst/>
          </a:prstGeom>
          <a:noFill/>
          <a:ln>
            <a:noFill/>
          </a:ln>
        </p:spPr>
        <p:txBody>
          <a:bodyPr spcFirstLastPara="1" wrap="square" lIns="0" tIns="121900" rIns="0" bIns="121900" anchor="ctr" anchorCtr="0">
            <a:noAutofit/>
          </a:bodyPr>
          <a:lstStyle/>
          <a:p>
            <a:pPr marL="685783" marR="0" lvl="1" indent="0" algn="l" rtl="0">
              <a:spcBef>
                <a:spcPts val="747"/>
              </a:spcBef>
              <a:spcAft>
                <a:spcPts val="800"/>
              </a:spcAft>
              <a:buNone/>
            </a:pPr>
            <a:r>
              <a:rPr lang="en-US" sz="1333" b="1" i="0" u="sng" strike="noStrike" cap="none">
                <a:solidFill>
                  <a:schemeClr val="dk1"/>
                </a:solidFill>
                <a:latin typeface="Times New Roman"/>
                <a:ea typeface="Times New Roman"/>
                <a:cs typeface="Times New Roman"/>
                <a:sym typeface="Times New Roman"/>
              </a:rPr>
              <a:t>Đánh giá rủi ro quốc gia về rửa tiền </a:t>
            </a:r>
            <a:endParaRPr sz="1333" b="1" i="0" u="sng" strike="noStrike" cap="none">
              <a:solidFill>
                <a:schemeClr val="dk1"/>
              </a:solidFill>
              <a:latin typeface="Times New Roman"/>
              <a:ea typeface="Times New Roman"/>
              <a:cs typeface="Times New Roman"/>
              <a:sym typeface="Times New Roman"/>
            </a:endParaRPr>
          </a:p>
        </p:txBody>
      </p:sp>
      <p:sp>
        <p:nvSpPr>
          <p:cNvPr id="288" name="Google Shape;288;p4"/>
          <p:cNvSpPr txBox="1"/>
          <p:nvPr/>
        </p:nvSpPr>
        <p:spPr>
          <a:xfrm>
            <a:off x="3712335" y="3025134"/>
            <a:ext cx="3039212" cy="1228717"/>
          </a:xfrm>
          <a:prstGeom prst="rect">
            <a:avLst/>
          </a:prstGeom>
          <a:noFill/>
          <a:ln>
            <a:noFill/>
          </a:ln>
        </p:spPr>
        <p:txBody>
          <a:bodyPr spcFirstLastPara="1" wrap="square" lIns="0" tIns="121900" rIns="0" bIns="121900" anchor="ctr" anchorCtr="0">
            <a:noAutofit/>
          </a:bodyPr>
          <a:lstStyle/>
          <a:p>
            <a:pPr marL="0" marR="0" lvl="0" indent="0" algn="l" rtl="0">
              <a:lnSpc>
                <a:spcPct val="115000"/>
              </a:lnSpc>
              <a:spcBef>
                <a:spcPts val="0"/>
              </a:spcBef>
              <a:spcAft>
                <a:spcPts val="0"/>
              </a:spcAft>
              <a:buNone/>
            </a:pPr>
            <a:r>
              <a:rPr lang="en-US" sz="1067" b="1" i="0" u="none" strike="noStrike" cap="none">
                <a:solidFill>
                  <a:srgbClr val="002060"/>
                </a:solidFill>
                <a:latin typeface="Trebuchet MS"/>
                <a:ea typeface="Trebuchet MS"/>
                <a:cs typeface="Trebuchet MS"/>
                <a:sym typeface="Trebuchet MS"/>
              </a:rPr>
              <a:t>Bộ Công an chủ trì, phối hợp với các Bộ, ngành có liên quan thực hiện đánh giá rủi ro quốc gia về tài trợ khủng bố tại Việt Nam và trình Chính phủ phê duyệt kết quả đánh giá, kế hoạch thực hiện sau đánh giá</a:t>
            </a:r>
            <a:endParaRPr sz="1067" b="1" i="0" u="none" strike="noStrike" cap="none">
              <a:solidFill>
                <a:srgbClr val="002060"/>
              </a:solidFill>
              <a:latin typeface="Trebuchet MS"/>
              <a:ea typeface="Trebuchet MS"/>
              <a:cs typeface="Trebuchet MS"/>
              <a:sym typeface="Trebuchet MS"/>
            </a:endParaRPr>
          </a:p>
          <a:p>
            <a:pPr marL="0" marR="0" lvl="0" indent="0" algn="l" rtl="0">
              <a:lnSpc>
                <a:spcPct val="115000"/>
              </a:lnSpc>
              <a:spcBef>
                <a:spcPts val="0"/>
              </a:spcBef>
              <a:spcAft>
                <a:spcPts val="0"/>
              </a:spcAft>
              <a:buNone/>
            </a:pPr>
            <a:r>
              <a:rPr lang="en-US" sz="1067" b="1" i="1" u="none" strike="noStrike" cap="none">
                <a:solidFill>
                  <a:srgbClr val="002060"/>
                </a:solidFill>
                <a:latin typeface="Trebuchet MS"/>
                <a:ea typeface="Trebuchet MS"/>
                <a:cs typeface="Trebuchet MS"/>
                <a:sym typeface="Trebuchet MS"/>
              </a:rPr>
              <a:t>(</a:t>
            </a:r>
            <a:r>
              <a:rPr lang="en-US" sz="1067" b="0" i="1" u="none" strike="noStrike" cap="none">
                <a:solidFill>
                  <a:srgbClr val="002060"/>
                </a:solidFill>
                <a:latin typeface="Trebuchet MS"/>
                <a:ea typeface="Trebuchet MS"/>
                <a:cs typeface="Trebuchet MS"/>
                <a:sym typeface="Trebuchet MS"/>
              </a:rPr>
              <a:t>Khoản 2 Điều 64 Luật Phòng, chống rửa tiền số 14/2022/QH15)</a:t>
            </a:r>
            <a:endParaRPr sz="1067" b="1" i="1" u="none" strike="noStrike" cap="none">
              <a:solidFill>
                <a:srgbClr val="002060"/>
              </a:solidFill>
              <a:latin typeface="Trebuchet MS"/>
              <a:ea typeface="Trebuchet MS"/>
              <a:cs typeface="Trebuchet MS"/>
              <a:sym typeface="Trebuchet MS"/>
            </a:endParaRPr>
          </a:p>
          <a:p>
            <a:pPr marL="0" marR="0" lvl="0" indent="0" algn="l" rtl="0">
              <a:lnSpc>
                <a:spcPct val="115000"/>
              </a:lnSpc>
              <a:spcBef>
                <a:spcPts val="0"/>
              </a:spcBef>
              <a:spcAft>
                <a:spcPts val="0"/>
              </a:spcAft>
              <a:buNone/>
            </a:pPr>
            <a:endParaRPr sz="1067" b="1" i="0" u="none" strike="noStrike" cap="none">
              <a:solidFill>
                <a:srgbClr val="002060"/>
              </a:solidFill>
              <a:latin typeface="Trebuchet MS"/>
              <a:ea typeface="Trebuchet MS"/>
              <a:cs typeface="Trebuchet MS"/>
              <a:sym typeface="Trebuchet MS"/>
            </a:endParaRPr>
          </a:p>
        </p:txBody>
      </p:sp>
      <p:sp>
        <p:nvSpPr>
          <p:cNvPr id="289" name="Google Shape;289;p4"/>
          <p:cNvSpPr txBox="1"/>
          <p:nvPr/>
        </p:nvSpPr>
        <p:spPr>
          <a:xfrm>
            <a:off x="3065687" y="2502756"/>
            <a:ext cx="3617663" cy="367200"/>
          </a:xfrm>
          <a:prstGeom prst="rect">
            <a:avLst/>
          </a:prstGeom>
          <a:noFill/>
          <a:ln>
            <a:noFill/>
          </a:ln>
        </p:spPr>
        <p:txBody>
          <a:bodyPr spcFirstLastPara="1" wrap="square" lIns="0" tIns="121900" rIns="0" bIns="121900" anchor="ctr" anchorCtr="0">
            <a:noAutofit/>
          </a:bodyPr>
          <a:lstStyle/>
          <a:p>
            <a:pPr marL="685783" marR="0" lvl="1" indent="0" algn="l" rtl="0">
              <a:spcBef>
                <a:spcPts val="747"/>
              </a:spcBef>
              <a:spcAft>
                <a:spcPts val="800"/>
              </a:spcAft>
              <a:buNone/>
            </a:pPr>
            <a:r>
              <a:rPr lang="en-US" sz="1333" b="1" i="0" u="sng" strike="noStrike" cap="none">
                <a:solidFill>
                  <a:schemeClr val="dk1"/>
                </a:solidFill>
                <a:latin typeface="Times New Roman"/>
                <a:ea typeface="Times New Roman"/>
                <a:cs typeface="Times New Roman"/>
                <a:sym typeface="Times New Roman"/>
              </a:rPr>
              <a:t>Đánh giá rủi ro quốc gia về TTKB</a:t>
            </a:r>
            <a:endParaRPr sz="1333" b="1" i="0" u="sng" strike="noStrike" cap="none">
              <a:solidFill>
                <a:schemeClr val="dk1"/>
              </a:solidFill>
              <a:latin typeface="Times New Roman"/>
              <a:ea typeface="Times New Roman"/>
              <a:cs typeface="Times New Roman"/>
              <a:sym typeface="Times New Roman"/>
            </a:endParaRPr>
          </a:p>
        </p:txBody>
      </p:sp>
      <p:sp>
        <p:nvSpPr>
          <p:cNvPr id="290" name="Google Shape;290;p4"/>
          <p:cNvSpPr txBox="1"/>
          <p:nvPr/>
        </p:nvSpPr>
        <p:spPr>
          <a:xfrm>
            <a:off x="3684299" y="4819837"/>
            <a:ext cx="3088045" cy="1792320"/>
          </a:xfrm>
          <a:prstGeom prst="rect">
            <a:avLst/>
          </a:prstGeom>
          <a:noFill/>
          <a:ln>
            <a:noFill/>
          </a:ln>
        </p:spPr>
        <p:txBody>
          <a:bodyPr spcFirstLastPara="1" wrap="square" lIns="0" tIns="121900" rIns="0" bIns="121900" anchor="ctr" anchorCtr="0">
            <a:noAutofit/>
          </a:bodyPr>
          <a:lstStyle/>
          <a:p>
            <a:pPr marL="0" marR="0" lvl="0" indent="0" algn="l" rtl="0">
              <a:lnSpc>
                <a:spcPct val="115000"/>
              </a:lnSpc>
              <a:spcBef>
                <a:spcPts val="0"/>
              </a:spcBef>
              <a:spcAft>
                <a:spcPts val="0"/>
              </a:spcAft>
              <a:buNone/>
            </a:pPr>
            <a:r>
              <a:rPr lang="en-US" sz="1067" b="1" i="0" u="none" strike="noStrike" cap="none">
                <a:solidFill>
                  <a:srgbClr val="002060"/>
                </a:solidFill>
                <a:latin typeface="Times New Roman"/>
                <a:ea typeface="Times New Roman"/>
                <a:cs typeface="Times New Roman"/>
                <a:sym typeface="Times New Roman"/>
              </a:rPr>
              <a:t>Bộ Quốc phòng chủ trì, phối hợp với các Bộ, cơ quan ngang bộ, Ủy ban nhân dân cấp tỉnh đánh giá rủi ro quốc gia về phổ biến và tài trợ phổ biến vũ khí hủy diệt hàng loạt </a:t>
            </a:r>
            <a:endParaRPr/>
          </a:p>
          <a:p>
            <a:pPr marL="0" marR="0" lvl="0" indent="0" algn="l" rtl="0">
              <a:lnSpc>
                <a:spcPct val="115000"/>
              </a:lnSpc>
              <a:spcBef>
                <a:spcPts val="0"/>
              </a:spcBef>
              <a:spcAft>
                <a:spcPts val="0"/>
              </a:spcAft>
              <a:buNone/>
            </a:pPr>
            <a:r>
              <a:rPr lang="en-US" sz="1067" b="0" i="1" u="none" strike="noStrike" cap="none">
                <a:solidFill>
                  <a:srgbClr val="002060"/>
                </a:solidFill>
                <a:latin typeface="Times New Roman"/>
                <a:ea typeface="Times New Roman"/>
                <a:cs typeface="Times New Roman"/>
                <a:sym typeface="Times New Roman"/>
              </a:rPr>
              <a:t>(Khoản 10 Điều 11 Nghị định số 81/2019/NĐ-CP về phòng, chống phổ biến vũ khí hàng loạt)</a:t>
            </a:r>
            <a:endParaRPr sz="1067" b="0" i="1" u="none" strike="noStrike" cap="none">
              <a:solidFill>
                <a:srgbClr val="002060"/>
              </a:solidFill>
              <a:latin typeface="Times New Roman"/>
              <a:ea typeface="Times New Roman"/>
              <a:cs typeface="Times New Roman"/>
              <a:sym typeface="Times New Roman"/>
            </a:endParaRPr>
          </a:p>
        </p:txBody>
      </p:sp>
      <p:sp>
        <p:nvSpPr>
          <p:cNvPr id="291" name="Google Shape;291;p4"/>
          <p:cNvSpPr txBox="1"/>
          <p:nvPr/>
        </p:nvSpPr>
        <p:spPr>
          <a:xfrm>
            <a:off x="3038990" y="4637985"/>
            <a:ext cx="3626564" cy="367200"/>
          </a:xfrm>
          <a:prstGeom prst="rect">
            <a:avLst/>
          </a:prstGeom>
          <a:noFill/>
          <a:ln>
            <a:noFill/>
          </a:ln>
        </p:spPr>
        <p:txBody>
          <a:bodyPr spcFirstLastPara="1" wrap="square" lIns="0" tIns="121900" rIns="0" bIns="121900" anchor="ctr" anchorCtr="0">
            <a:noAutofit/>
          </a:bodyPr>
          <a:lstStyle/>
          <a:p>
            <a:pPr marL="685783" marR="0" lvl="1" indent="0" algn="l" rtl="0">
              <a:spcBef>
                <a:spcPts val="747"/>
              </a:spcBef>
              <a:spcAft>
                <a:spcPts val="800"/>
              </a:spcAft>
              <a:buNone/>
            </a:pPr>
            <a:r>
              <a:rPr lang="en-US" sz="1200" b="1" i="0" u="sng" strike="noStrike" cap="none">
                <a:solidFill>
                  <a:schemeClr val="dk1"/>
                </a:solidFill>
                <a:latin typeface="Times New Roman"/>
                <a:ea typeface="Times New Roman"/>
                <a:cs typeface="Times New Roman"/>
                <a:sym typeface="Times New Roman"/>
              </a:rPr>
              <a:t>Đánh giá rủi ro quốc gia về về phổ biến và tài trợ phổ biến vũ khí hủy diệt hàng loạt</a:t>
            </a:r>
            <a:endParaRPr sz="1200" b="1" i="0" u="sng" strike="noStrike" cap="none">
              <a:solidFill>
                <a:schemeClr val="dk1"/>
              </a:solidFill>
              <a:latin typeface="Times New Roman"/>
              <a:ea typeface="Times New Roman"/>
              <a:cs typeface="Times New Roman"/>
              <a:sym typeface="Times New Roman"/>
            </a:endParaRPr>
          </a:p>
        </p:txBody>
      </p:sp>
      <p:sp>
        <p:nvSpPr>
          <p:cNvPr id="292" name="Google Shape;292;p4"/>
          <p:cNvSpPr txBox="1"/>
          <p:nvPr/>
        </p:nvSpPr>
        <p:spPr>
          <a:xfrm>
            <a:off x="7266433" y="3828867"/>
            <a:ext cx="4395600" cy="878400"/>
          </a:xfrm>
          <a:prstGeom prst="rect">
            <a:avLst/>
          </a:prstGeom>
          <a:noFill/>
          <a:ln>
            <a:noFill/>
          </a:ln>
        </p:spPr>
        <p:txBody>
          <a:bodyPr spcFirstLastPara="1" wrap="square" lIns="0" tIns="121900" rIns="0" bIns="121900" anchor="ctr" anchorCtr="0">
            <a:noAutofit/>
          </a:bodyPr>
          <a:lstStyle/>
          <a:p>
            <a:pPr marL="0" marR="0" lvl="0" indent="0" algn="l" rtl="0">
              <a:lnSpc>
                <a:spcPct val="115000"/>
              </a:lnSpc>
              <a:spcBef>
                <a:spcPts val="0"/>
              </a:spcBef>
              <a:spcAft>
                <a:spcPts val="0"/>
              </a:spcAft>
              <a:buNone/>
            </a:pPr>
            <a:r>
              <a:rPr lang="en-US" sz="1333" b="0" i="0" u="none" strike="noStrike" cap="none">
                <a:solidFill>
                  <a:srgbClr val="666666"/>
                </a:solidFill>
                <a:latin typeface="DM Sans"/>
                <a:ea typeface="DM Sans"/>
                <a:cs typeface="DM Sans"/>
                <a:sym typeface="DM Sans"/>
              </a:rPr>
              <a:t>. </a:t>
            </a:r>
            <a:endParaRPr sz="1333" b="0" i="0" u="none" strike="noStrike" cap="none">
              <a:solidFill>
                <a:srgbClr val="666666"/>
              </a:solidFill>
              <a:latin typeface="DM Sans"/>
              <a:ea typeface="DM Sans"/>
              <a:cs typeface="DM Sans"/>
              <a:sym typeface="DM Sans"/>
            </a:endParaRPr>
          </a:p>
        </p:txBody>
      </p:sp>
      <p:sp>
        <p:nvSpPr>
          <p:cNvPr id="293" name="Google Shape;293;p4"/>
          <p:cNvSpPr txBox="1"/>
          <p:nvPr/>
        </p:nvSpPr>
        <p:spPr>
          <a:xfrm>
            <a:off x="7266433" y="3551641"/>
            <a:ext cx="4395600" cy="378800"/>
          </a:xfrm>
          <a:prstGeom prst="rect">
            <a:avLst/>
          </a:prstGeom>
          <a:noFill/>
          <a:ln>
            <a:noFill/>
          </a:ln>
        </p:spPr>
        <p:txBody>
          <a:bodyPr spcFirstLastPara="1" wrap="square" lIns="0" tIns="121900" rIns="0" bIns="121900" anchor="ctr" anchorCtr="0">
            <a:noAutofit/>
          </a:bodyPr>
          <a:lstStyle/>
          <a:p>
            <a:pPr marL="0" marR="0" lvl="0" indent="0" algn="l" rtl="0">
              <a:spcBef>
                <a:spcPts val="0"/>
              </a:spcBef>
              <a:spcAft>
                <a:spcPts val="0"/>
              </a:spcAft>
              <a:buNone/>
            </a:pPr>
            <a:endParaRPr sz="2400">
              <a:solidFill>
                <a:srgbClr val="000000"/>
              </a:solidFill>
              <a:latin typeface="DM Sans SemiBold"/>
              <a:ea typeface="DM Sans SemiBold"/>
              <a:cs typeface="DM Sans SemiBold"/>
              <a:sym typeface="DM Sans SemiBold"/>
            </a:endParaRPr>
          </a:p>
        </p:txBody>
      </p:sp>
      <p:sp>
        <p:nvSpPr>
          <p:cNvPr id="294" name="Google Shape;294;p4"/>
          <p:cNvSpPr txBox="1"/>
          <p:nvPr/>
        </p:nvSpPr>
        <p:spPr>
          <a:xfrm>
            <a:off x="7753423" y="2705957"/>
            <a:ext cx="3379564" cy="1058435"/>
          </a:xfrm>
          <a:prstGeom prst="rect">
            <a:avLst/>
          </a:prstGeom>
          <a:noFill/>
          <a:ln>
            <a:noFill/>
          </a:ln>
        </p:spPr>
        <p:txBody>
          <a:bodyPr spcFirstLastPara="1" wrap="square" lIns="0" tIns="121900" rIns="0" bIns="121900" anchor="ctr" anchorCtr="0">
            <a:noAutofit/>
          </a:bodyPr>
          <a:lstStyle/>
          <a:p>
            <a:pPr marL="0" marR="0" lvl="0" indent="0" algn="ctr" rtl="0">
              <a:spcBef>
                <a:spcPts val="0"/>
              </a:spcBef>
              <a:spcAft>
                <a:spcPts val="0"/>
              </a:spcAft>
              <a:buNone/>
            </a:pPr>
            <a:endParaRPr sz="2400" b="1">
              <a:solidFill>
                <a:srgbClr val="002060"/>
              </a:solidFill>
              <a:latin typeface="Trebuchet MS"/>
              <a:ea typeface="Trebuchet MS"/>
              <a:cs typeface="Trebuchet MS"/>
              <a:sym typeface="Trebuchet MS"/>
            </a:endParaRPr>
          </a:p>
        </p:txBody>
      </p:sp>
      <p:sp>
        <p:nvSpPr>
          <p:cNvPr id="295" name="Google Shape;295;p4"/>
          <p:cNvSpPr/>
          <p:nvPr/>
        </p:nvSpPr>
        <p:spPr>
          <a:xfrm>
            <a:off x="8205128" y="2723177"/>
            <a:ext cx="2918960" cy="1219200"/>
          </a:xfrm>
          <a:prstGeom prst="rect">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67" b="1">
                <a:solidFill>
                  <a:schemeClr val="lt1"/>
                </a:solidFill>
                <a:latin typeface="Trebuchet MS"/>
                <a:ea typeface="Trebuchet MS"/>
                <a:cs typeface="Trebuchet MS"/>
                <a:sym typeface="Trebuchet MS"/>
              </a:rPr>
              <a:t>1. Cơ sở pháp lý ĐGRRQG</a:t>
            </a:r>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84566"/>
            <a:ext cx="1473434" cy="147343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
          <p:cNvSpPr txBox="1"/>
          <p:nvPr/>
        </p:nvSpPr>
        <p:spPr>
          <a:xfrm>
            <a:off x="3644139" y="783136"/>
            <a:ext cx="3146004" cy="1228099"/>
          </a:xfrm>
          <a:prstGeom prst="rect">
            <a:avLst/>
          </a:prstGeom>
          <a:noFill/>
          <a:ln>
            <a:noFill/>
          </a:ln>
        </p:spPr>
        <p:txBody>
          <a:bodyPr spcFirstLastPara="1" wrap="square" lIns="0" tIns="121900" rIns="0" bIns="121900" anchor="ctr" anchorCtr="0">
            <a:noAutofit/>
          </a:bodyPr>
          <a:lstStyle/>
          <a:p>
            <a:pPr marL="0" marR="0" lvl="0" indent="0" algn="l" rtl="0">
              <a:lnSpc>
                <a:spcPct val="115000"/>
              </a:lnSpc>
              <a:spcBef>
                <a:spcPts val="0"/>
              </a:spcBef>
              <a:spcAft>
                <a:spcPts val="0"/>
              </a:spcAft>
              <a:buNone/>
            </a:pPr>
            <a:r>
              <a:rPr lang="en-US" sz="1200" b="1" dirty="0">
                <a:solidFill>
                  <a:srgbClr val="002060"/>
                </a:solidFill>
                <a:latin typeface="Trebuchet MS"/>
                <a:ea typeface="Trebuchet MS"/>
                <a:cs typeface="Trebuchet MS"/>
                <a:sym typeface="Trebuchet MS"/>
              </a:rPr>
              <a:t>1. Định </a:t>
            </a:r>
            <a:r>
              <a:rPr lang="en-US" sz="1200" b="1" dirty="0" err="1">
                <a:solidFill>
                  <a:srgbClr val="002060"/>
                </a:solidFill>
                <a:latin typeface="Trebuchet MS"/>
                <a:ea typeface="Trebuchet MS"/>
                <a:cs typeface="Trebuchet MS"/>
                <a:sym typeface="Trebuchet MS"/>
              </a:rPr>
              <a:t>kỳ</a:t>
            </a:r>
            <a:r>
              <a:rPr lang="en-US" sz="1200" b="1" dirty="0">
                <a:solidFill>
                  <a:srgbClr val="002060"/>
                </a:solidFill>
                <a:latin typeface="Trebuchet MS"/>
                <a:ea typeface="Trebuchet MS"/>
                <a:cs typeface="Trebuchet MS"/>
                <a:sym typeface="Trebuchet MS"/>
              </a:rPr>
              <a:t> 05 </a:t>
            </a:r>
            <a:r>
              <a:rPr lang="en-US" sz="1200" b="1" dirty="0" err="1">
                <a:solidFill>
                  <a:srgbClr val="002060"/>
                </a:solidFill>
                <a:latin typeface="Trebuchet MS"/>
                <a:ea typeface="Trebuchet MS"/>
                <a:cs typeface="Trebuchet MS"/>
                <a:sym typeface="Trebuchet MS"/>
              </a:rPr>
              <a:t>năm</a:t>
            </a:r>
            <a:r>
              <a:rPr lang="en-US" sz="1200" b="1" dirty="0">
                <a:solidFill>
                  <a:srgbClr val="002060"/>
                </a:solidFill>
                <a:latin typeface="Trebuchet MS"/>
                <a:ea typeface="Trebuchet MS"/>
                <a:cs typeface="Trebuchet MS"/>
                <a:sym typeface="Trebuchet MS"/>
              </a:rPr>
              <a:t>, Ngân </a:t>
            </a:r>
            <a:r>
              <a:rPr lang="en-US" sz="1200" b="1" dirty="0" err="1">
                <a:solidFill>
                  <a:srgbClr val="002060"/>
                </a:solidFill>
                <a:latin typeface="Trebuchet MS"/>
                <a:ea typeface="Trebuchet MS"/>
                <a:cs typeface="Trebuchet MS"/>
                <a:sym typeface="Trebuchet MS"/>
              </a:rPr>
              <a:t>hàng</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Nhà</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nước</a:t>
            </a:r>
            <a:r>
              <a:rPr lang="en-US" sz="1200" b="1" dirty="0">
                <a:solidFill>
                  <a:srgbClr val="002060"/>
                </a:solidFill>
                <a:latin typeface="Trebuchet MS"/>
                <a:ea typeface="Trebuchet MS"/>
                <a:cs typeface="Trebuchet MS"/>
                <a:sym typeface="Trebuchet MS"/>
              </a:rPr>
              <a:t> Việt Nam </a:t>
            </a:r>
            <a:r>
              <a:rPr lang="en-US" sz="1200" b="1" dirty="0" err="1">
                <a:solidFill>
                  <a:srgbClr val="002060"/>
                </a:solidFill>
                <a:latin typeface="Trebuchet MS"/>
                <a:ea typeface="Trebuchet MS"/>
                <a:cs typeface="Trebuchet MS"/>
                <a:sym typeface="Trebuchet MS"/>
              </a:rPr>
              <a:t>chủ</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trì</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phối</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hợp</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với</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các</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Bộ</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ngành</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có</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liên</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quan</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thực</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hiện</a:t>
            </a:r>
            <a:r>
              <a:rPr lang="en-US" sz="1200" b="1" dirty="0">
                <a:solidFill>
                  <a:srgbClr val="002060"/>
                </a:solidFill>
                <a:latin typeface="Trebuchet MS"/>
                <a:ea typeface="Trebuchet MS"/>
                <a:cs typeface="Trebuchet MS"/>
                <a:sym typeface="Trebuchet MS"/>
              </a:rPr>
              <a:t> NRA </a:t>
            </a:r>
            <a:r>
              <a:rPr lang="en-US" sz="1200" b="1" dirty="0" err="1">
                <a:solidFill>
                  <a:srgbClr val="002060"/>
                </a:solidFill>
                <a:latin typeface="Trebuchet MS"/>
                <a:ea typeface="Trebuchet MS"/>
                <a:cs typeface="Trebuchet MS"/>
                <a:sym typeface="Trebuchet MS"/>
              </a:rPr>
              <a:t>về</a:t>
            </a:r>
            <a:r>
              <a:rPr lang="en-US" sz="1200" b="1" dirty="0">
                <a:solidFill>
                  <a:srgbClr val="002060"/>
                </a:solidFill>
                <a:latin typeface="Trebuchet MS"/>
                <a:ea typeface="Trebuchet MS"/>
                <a:cs typeface="Trebuchet MS"/>
                <a:sym typeface="Trebuchet MS"/>
              </a:rPr>
              <a:t> RT </a:t>
            </a:r>
            <a:r>
              <a:rPr lang="en-US" sz="1200" b="1" dirty="0" err="1">
                <a:solidFill>
                  <a:srgbClr val="002060"/>
                </a:solidFill>
                <a:latin typeface="Trebuchet MS"/>
                <a:ea typeface="Trebuchet MS"/>
                <a:cs typeface="Trebuchet MS"/>
                <a:sym typeface="Trebuchet MS"/>
              </a:rPr>
              <a:t>và</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trình</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Chính</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phủ</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phê</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duyệt</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kết</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quả</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đánh</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giá</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kế</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hoạch</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thực</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hiện</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sau</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đánh</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giá</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Việc</a:t>
            </a:r>
            <a:r>
              <a:rPr lang="en-US" sz="1200" b="1" dirty="0">
                <a:solidFill>
                  <a:srgbClr val="002060"/>
                </a:solidFill>
                <a:latin typeface="Trebuchet MS"/>
                <a:ea typeface="Trebuchet MS"/>
                <a:cs typeface="Trebuchet MS"/>
                <a:sym typeface="Trebuchet MS"/>
              </a:rPr>
              <a:t> NRA </a:t>
            </a:r>
            <a:r>
              <a:rPr lang="en-US" sz="1200" b="1" dirty="0" err="1">
                <a:solidFill>
                  <a:srgbClr val="002060"/>
                </a:solidFill>
                <a:latin typeface="Trebuchet MS"/>
                <a:ea typeface="Trebuchet MS"/>
                <a:cs typeface="Trebuchet MS"/>
                <a:sym typeface="Trebuchet MS"/>
              </a:rPr>
              <a:t>về</a:t>
            </a:r>
            <a:r>
              <a:rPr lang="en-US" sz="1200" b="1" dirty="0">
                <a:solidFill>
                  <a:srgbClr val="002060"/>
                </a:solidFill>
                <a:latin typeface="Trebuchet MS"/>
                <a:ea typeface="Trebuchet MS"/>
                <a:cs typeface="Trebuchet MS"/>
                <a:sym typeface="Trebuchet MS"/>
              </a:rPr>
              <a:t> RT </a:t>
            </a:r>
            <a:r>
              <a:rPr lang="en-US" sz="1200" b="1" dirty="0" err="1">
                <a:solidFill>
                  <a:srgbClr val="002060"/>
                </a:solidFill>
                <a:latin typeface="Trebuchet MS"/>
                <a:ea typeface="Trebuchet MS"/>
                <a:cs typeface="Trebuchet MS"/>
                <a:sym typeface="Trebuchet MS"/>
              </a:rPr>
              <a:t>được</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thực</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hiện</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đối</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với</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cả</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hoạt</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động</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mới</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phát</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sinh</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có</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thể</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có</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rủi</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ro</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về</a:t>
            </a:r>
            <a:r>
              <a:rPr lang="en-US" sz="1200" b="1" dirty="0">
                <a:solidFill>
                  <a:srgbClr val="002060"/>
                </a:solidFill>
                <a:latin typeface="Trebuchet MS"/>
                <a:ea typeface="Trebuchet MS"/>
                <a:cs typeface="Trebuchet MS"/>
                <a:sym typeface="Trebuchet MS"/>
              </a:rPr>
              <a:t> RT.</a:t>
            </a:r>
            <a:endParaRPr sz="1200" b="1" dirty="0">
              <a:solidFill>
                <a:srgbClr val="002060"/>
              </a:solidFill>
              <a:latin typeface="Trebuchet MS"/>
              <a:ea typeface="Trebuchet MS"/>
              <a:cs typeface="Trebuchet MS"/>
              <a:sym typeface="Trebuchet MS"/>
            </a:endParaRPr>
          </a:p>
        </p:txBody>
      </p:sp>
      <p:sp>
        <p:nvSpPr>
          <p:cNvPr id="301" name="Google Shape;301;p5"/>
          <p:cNvSpPr txBox="1"/>
          <p:nvPr/>
        </p:nvSpPr>
        <p:spPr>
          <a:xfrm>
            <a:off x="3577509" y="2803271"/>
            <a:ext cx="3257132" cy="1432781"/>
          </a:xfrm>
          <a:prstGeom prst="rect">
            <a:avLst/>
          </a:prstGeom>
          <a:noFill/>
          <a:ln>
            <a:noFill/>
          </a:ln>
        </p:spPr>
        <p:txBody>
          <a:bodyPr spcFirstLastPara="1" wrap="square" lIns="0" tIns="121900" rIns="0" bIns="121900" anchor="ctr" anchorCtr="0">
            <a:noAutofit/>
          </a:bodyPr>
          <a:lstStyle/>
          <a:p>
            <a:pPr marL="0" marR="0" lvl="0" indent="0" algn="l" rtl="0">
              <a:lnSpc>
                <a:spcPct val="115000"/>
              </a:lnSpc>
              <a:spcBef>
                <a:spcPts val="0"/>
              </a:spcBef>
              <a:spcAft>
                <a:spcPts val="0"/>
              </a:spcAft>
              <a:buNone/>
            </a:pPr>
            <a:r>
              <a:rPr lang="en-US" sz="1200" b="1" dirty="0">
                <a:solidFill>
                  <a:srgbClr val="002060"/>
                </a:solidFill>
                <a:latin typeface="Trebuchet MS"/>
                <a:ea typeface="Trebuchet MS"/>
                <a:cs typeface="Trebuchet MS"/>
                <a:sym typeface="Trebuchet MS"/>
              </a:rPr>
              <a:t>2. Các </a:t>
            </a:r>
            <a:r>
              <a:rPr lang="en-US" sz="1200" b="1" dirty="0" err="1">
                <a:solidFill>
                  <a:srgbClr val="002060"/>
                </a:solidFill>
                <a:latin typeface="Trebuchet MS"/>
                <a:ea typeface="Trebuchet MS"/>
                <a:cs typeface="Trebuchet MS"/>
                <a:sym typeface="Trebuchet MS"/>
              </a:rPr>
              <a:t>Bộ</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ngành</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có</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trách</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nhiệm</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sau</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đây</a:t>
            </a:r>
            <a:r>
              <a:rPr lang="en-US" sz="1200" b="1" dirty="0">
                <a:solidFill>
                  <a:srgbClr val="002060"/>
                </a:solidFill>
                <a:latin typeface="Trebuchet MS"/>
                <a:ea typeface="Trebuchet MS"/>
                <a:cs typeface="Trebuchet MS"/>
                <a:sym typeface="Trebuchet MS"/>
              </a:rPr>
              <a:t>:</a:t>
            </a:r>
            <a:endParaRPr dirty="0"/>
          </a:p>
          <a:p>
            <a:pPr marL="0" marR="0" lvl="0" indent="0" algn="l" rtl="0">
              <a:lnSpc>
                <a:spcPct val="115000"/>
              </a:lnSpc>
              <a:spcBef>
                <a:spcPts val="0"/>
              </a:spcBef>
              <a:spcAft>
                <a:spcPts val="0"/>
              </a:spcAft>
              <a:buNone/>
            </a:pPr>
            <a:r>
              <a:rPr lang="en-US" sz="1200" b="1" dirty="0">
                <a:solidFill>
                  <a:srgbClr val="002060"/>
                </a:solidFill>
                <a:latin typeface="Trebuchet MS"/>
                <a:ea typeface="Trebuchet MS"/>
                <a:cs typeface="Trebuchet MS"/>
                <a:sym typeface="Trebuchet MS"/>
              </a:rPr>
              <a:t>a) </a:t>
            </a:r>
            <a:r>
              <a:rPr lang="en-US" sz="1200" b="1" dirty="0" err="1">
                <a:solidFill>
                  <a:srgbClr val="002060"/>
                </a:solidFill>
                <a:latin typeface="Trebuchet MS"/>
                <a:ea typeface="Trebuchet MS"/>
                <a:cs typeface="Trebuchet MS"/>
                <a:sym typeface="Trebuchet MS"/>
              </a:rPr>
              <a:t>Phổ</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biến</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kết</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quả</a:t>
            </a:r>
            <a:r>
              <a:rPr lang="en-US" sz="1200" b="1" dirty="0">
                <a:solidFill>
                  <a:srgbClr val="002060"/>
                </a:solidFill>
                <a:latin typeface="Trebuchet MS"/>
                <a:ea typeface="Trebuchet MS"/>
                <a:cs typeface="Trebuchet MS"/>
                <a:sym typeface="Trebuchet MS"/>
              </a:rPr>
              <a:t> NRA </a:t>
            </a:r>
            <a:r>
              <a:rPr lang="en-US" sz="1200" b="1" dirty="0" err="1">
                <a:solidFill>
                  <a:srgbClr val="002060"/>
                </a:solidFill>
                <a:latin typeface="Trebuchet MS"/>
                <a:ea typeface="Trebuchet MS"/>
                <a:cs typeface="Trebuchet MS"/>
                <a:sym typeface="Trebuchet MS"/>
              </a:rPr>
              <a:t>về</a:t>
            </a:r>
            <a:r>
              <a:rPr lang="en-US" sz="1200" b="1" dirty="0">
                <a:solidFill>
                  <a:srgbClr val="002060"/>
                </a:solidFill>
                <a:latin typeface="Trebuchet MS"/>
                <a:ea typeface="Trebuchet MS"/>
                <a:cs typeface="Trebuchet MS"/>
                <a:sym typeface="Trebuchet MS"/>
              </a:rPr>
              <a:t> RT, </a:t>
            </a:r>
            <a:r>
              <a:rPr lang="en-US" sz="1200" b="1" dirty="0" err="1">
                <a:solidFill>
                  <a:srgbClr val="002060"/>
                </a:solidFill>
                <a:latin typeface="Trebuchet MS"/>
                <a:ea typeface="Trebuchet MS"/>
                <a:cs typeface="Trebuchet MS"/>
                <a:sym typeface="Trebuchet MS"/>
              </a:rPr>
              <a:t>đồng</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thời</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có</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biện</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pháp</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nhằm</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giảm</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thiểu</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rủi</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ro</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đã</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xác</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định</a:t>
            </a:r>
            <a:r>
              <a:rPr lang="en-US" sz="1200" b="1" dirty="0">
                <a:solidFill>
                  <a:srgbClr val="002060"/>
                </a:solidFill>
                <a:latin typeface="Trebuchet MS"/>
                <a:ea typeface="Trebuchet MS"/>
                <a:cs typeface="Trebuchet MS"/>
                <a:sym typeface="Trebuchet MS"/>
              </a:rPr>
              <a:t>;</a:t>
            </a:r>
            <a:endParaRPr dirty="0"/>
          </a:p>
          <a:p>
            <a:pPr marL="0" marR="0" lvl="0" indent="0" algn="l" rtl="0">
              <a:lnSpc>
                <a:spcPct val="115000"/>
              </a:lnSpc>
              <a:spcBef>
                <a:spcPts val="0"/>
              </a:spcBef>
              <a:spcAft>
                <a:spcPts val="0"/>
              </a:spcAft>
              <a:buNone/>
            </a:pPr>
            <a:r>
              <a:rPr lang="en-US" sz="1200" b="1" dirty="0">
                <a:solidFill>
                  <a:srgbClr val="002060"/>
                </a:solidFill>
                <a:latin typeface="Trebuchet MS"/>
                <a:ea typeface="Trebuchet MS"/>
                <a:cs typeface="Trebuchet MS"/>
                <a:sym typeface="Trebuchet MS"/>
              </a:rPr>
              <a:t>b) </a:t>
            </a:r>
            <a:r>
              <a:rPr lang="en-US" sz="1200" b="1" dirty="0" err="1">
                <a:solidFill>
                  <a:srgbClr val="002060"/>
                </a:solidFill>
                <a:latin typeface="Trebuchet MS"/>
                <a:ea typeface="Trebuchet MS"/>
                <a:cs typeface="Trebuchet MS"/>
                <a:sym typeface="Trebuchet MS"/>
              </a:rPr>
              <a:t>Cập</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nhật</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rủi</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ro</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về</a:t>
            </a:r>
            <a:r>
              <a:rPr lang="en-US" sz="1200" b="1" dirty="0">
                <a:solidFill>
                  <a:srgbClr val="002060"/>
                </a:solidFill>
                <a:latin typeface="Trebuchet MS"/>
                <a:ea typeface="Trebuchet MS"/>
                <a:cs typeface="Trebuchet MS"/>
                <a:sym typeface="Trebuchet MS"/>
              </a:rPr>
              <a:t> RT, </a:t>
            </a:r>
            <a:r>
              <a:rPr lang="en-US" sz="1200" b="1" dirty="0" err="1">
                <a:solidFill>
                  <a:srgbClr val="002060"/>
                </a:solidFill>
                <a:latin typeface="Trebuchet MS"/>
                <a:ea typeface="Trebuchet MS"/>
                <a:cs typeface="Trebuchet MS"/>
                <a:sym typeface="Trebuchet MS"/>
              </a:rPr>
              <a:t>tổng</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hợp</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trình</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Chính</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phủ</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phê</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duyệt</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kết</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quả</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cập</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nhật</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rủi</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ro</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quốc</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gia</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về</a:t>
            </a:r>
            <a:r>
              <a:rPr lang="en-US" sz="1200" b="1" dirty="0">
                <a:solidFill>
                  <a:srgbClr val="002060"/>
                </a:solidFill>
                <a:latin typeface="Trebuchet MS"/>
                <a:ea typeface="Trebuchet MS"/>
                <a:cs typeface="Trebuchet MS"/>
                <a:sym typeface="Trebuchet MS"/>
              </a:rPr>
              <a:t> RT, </a:t>
            </a:r>
            <a:r>
              <a:rPr lang="en-US" sz="1200" b="1" dirty="0" err="1">
                <a:solidFill>
                  <a:srgbClr val="002060"/>
                </a:solidFill>
                <a:latin typeface="Trebuchet MS"/>
                <a:ea typeface="Trebuchet MS"/>
                <a:cs typeface="Trebuchet MS"/>
                <a:sym typeface="Trebuchet MS"/>
              </a:rPr>
              <a:t>kế</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hoạch</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thực</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hiện</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sau</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cập</a:t>
            </a:r>
            <a:r>
              <a:rPr lang="en-US" sz="1200" b="1" dirty="0">
                <a:solidFill>
                  <a:srgbClr val="002060"/>
                </a:solidFill>
                <a:latin typeface="Trebuchet MS"/>
                <a:ea typeface="Trebuchet MS"/>
                <a:cs typeface="Trebuchet MS"/>
                <a:sym typeface="Trebuchet MS"/>
              </a:rPr>
              <a:t> </a:t>
            </a:r>
            <a:r>
              <a:rPr lang="en-US" sz="1200" b="1" dirty="0" err="1">
                <a:solidFill>
                  <a:srgbClr val="002060"/>
                </a:solidFill>
                <a:latin typeface="Trebuchet MS"/>
                <a:ea typeface="Trebuchet MS"/>
                <a:cs typeface="Trebuchet MS"/>
                <a:sym typeface="Trebuchet MS"/>
              </a:rPr>
              <a:t>nhật</a:t>
            </a:r>
            <a:r>
              <a:rPr lang="en-US" sz="1200" b="1" dirty="0">
                <a:solidFill>
                  <a:srgbClr val="002060"/>
                </a:solidFill>
                <a:latin typeface="Trebuchet MS"/>
                <a:ea typeface="Trebuchet MS"/>
                <a:cs typeface="Trebuchet MS"/>
                <a:sym typeface="Trebuchet MS"/>
              </a:rPr>
              <a:t>.</a:t>
            </a:r>
            <a:endParaRPr dirty="0"/>
          </a:p>
        </p:txBody>
      </p:sp>
      <p:sp>
        <p:nvSpPr>
          <p:cNvPr id="302" name="Google Shape;302;p5"/>
          <p:cNvSpPr txBox="1"/>
          <p:nvPr/>
        </p:nvSpPr>
        <p:spPr>
          <a:xfrm>
            <a:off x="3750932" y="4980024"/>
            <a:ext cx="3039211" cy="1003200"/>
          </a:xfrm>
          <a:prstGeom prst="rect">
            <a:avLst/>
          </a:prstGeom>
          <a:noFill/>
          <a:ln>
            <a:noFill/>
          </a:ln>
        </p:spPr>
        <p:txBody>
          <a:bodyPr spcFirstLastPara="1" wrap="square" lIns="0" tIns="121900" rIns="0" bIns="121900" anchor="ctr" anchorCtr="0">
            <a:noAutofit/>
          </a:bodyPr>
          <a:lstStyle/>
          <a:p>
            <a:pPr marL="0" marR="0" lvl="0" indent="0" algn="l" rtl="0">
              <a:lnSpc>
                <a:spcPct val="115000"/>
              </a:lnSpc>
              <a:spcBef>
                <a:spcPts val="0"/>
              </a:spcBef>
              <a:spcAft>
                <a:spcPts val="0"/>
              </a:spcAft>
              <a:buNone/>
            </a:pPr>
            <a:r>
              <a:rPr lang="en-US" sz="1200" b="1">
                <a:solidFill>
                  <a:srgbClr val="002060"/>
                </a:solidFill>
                <a:latin typeface="Trebuchet MS"/>
                <a:ea typeface="Trebuchet MS"/>
                <a:cs typeface="Trebuchet MS"/>
                <a:sym typeface="Trebuchet MS"/>
              </a:rPr>
              <a:t>3. Chính phủ quy định nguyên tắc, tiêu chí, phương pháp NRA về rửa tiền</a:t>
            </a:r>
            <a:r>
              <a:rPr lang="en-US" sz="1200">
                <a:solidFill>
                  <a:srgbClr val="002060"/>
                </a:solidFill>
                <a:latin typeface="Trebuchet MS"/>
                <a:ea typeface="Trebuchet MS"/>
                <a:cs typeface="Trebuchet MS"/>
                <a:sym typeface="Trebuchet MS"/>
              </a:rPr>
              <a:t>.</a:t>
            </a:r>
            <a:endParaRPr sz="1200">
              <a:solidFill>
                <a:srgbClr val="002060"/>
              </a:solidFill>
              <a:latin typeface="Trebuchet MS"/>
              <a:ea typeface="Trebuchet MS"/>
              <a:cs typeface="Trebuchet MS"/>
              <a:sym typeface="Trebuchet MS"/>
            </a:endParaRPr>
          </a:p>
        </p:txBody>
      </p:sp>
      <p:sp>
        <p:nvSpPr>
          <p:cNvPr id="303" name="Google Shape;303;p5"/>
          <p:cNvSpPr txBox="1"/>
          <p:nvPr/>
        </p:nvSpPr>
        <p:spPr>
          <a:xfrm>
            <a:off x="7266433" y="3828867"/>
            <a:ext cx="4395600" cy="878400"/>
          </a:xfrm>
          <a:prstGeom prst="rect">
            <a:avLst/>
          </a:prstGeom>
          <a:noFill/>
          <a:ln>
            <a:noFill/>
          </a:ln>
        </p:spPr>
        <p:txBody>
          <a:bodyPr spcFirstLastPara="1" wrap="square" lIns="0" tIns="121900" rIns="0" bIns="121900" anchor="ctr" anchorCtr="0">
            <a:noAutofit/>
          </a:bodyPr>
          <a:lstStyle/>
          <a:p>
            <a:pPr marL="0" marR="0" lvl="0" indent="0" algn="l" rtl="0">
              <a:lnSpc>
                <a:spcPct val="115000"/>
              </a:lnSpc>
              <a:spcBef>
                <a:spcPts val="0"/>
              </a:spcBef>
              <a:spcAft>
                <a:spcPts val="0"/>
              </a:spcAft>
              <a:buNone/>
            </a:pPr>
            <a:r>
              <a:rPr lang="en-US" sz="1333">
                <a:solidFill>
                  <a:srgbClr val="666666"/>
                </a:solidFill>
                <a:latin typeface="DM Sans"/>
                <a:ea typeface="DM Sans"/>
                <a:cs typeface="DM Sans"/>
                <a:sym typeface="DM Sans"/>
              </a:rPr>
              <a:t>. </a:t>
            </a:r>
            <a:endParaRPr sz="1333">
              <a:solidFill>
                <a:srgbClr val="666666"/>
              </a:solidFill>
              <a:latin typeface="DM Sans"/>
              <a:ea typeface="DM Sans"/>
              <a:cs typeface="DM Sans"/>
              <a:sym typeface="DM Sans"/>
            </a:endParaRPr>
          </a:p>
        </p:txBody>
      </p:sp>
      <p:sp>
        <p:nvSpPr>
          <p:cNvPr id="304" name="Google Shape;304;p5"/>
          <p:cNvSpPr txBox="1"/>
          <p:nvPr/>
        </p:nvSpPr>
        <p:spPr>
          <a:xfrm>
            <a:off x="7266433" y="3551641"/>
            <a:ext cx="4395600" cy="378800"/>
          </a:xfrm>
          <a:prstGeom prst="rect">
            <a:avLst/>
          </a:prstGeom>
          <a:noFill/>
          <a:ln>
            <a:noFill/>
          </a:ln>
        </p:spPr>
        <p:txBody>
          <a:bodyPr spcFirstLastPara="1" wrap="square" lIns="0" tIns="121900" rIns="0" bIns="121900" anchor="ctr" anchorCtr="0">
            <a:noAutofit/>
          </a:bodyPr>
          <a:lstStyle/>
          <a:p>
            <a:pPr marL="0" marR="0" lvl="0" indent="0" algn="l" rtl="0">
              <a:spcBef>
                <a:spcPts val="0"/>
              </a:spcBef>
              <a:spcAft>
                <a:spcPts val="0"/>
              </a:spcAft>
              <a:buNone/>
            </a:pPr>
            <a:endParaRPr sz="2400">
              <a:solidFill>
                <a:srgbClr val="000000"/>
              </a:solidFill>
              <a:latin typeface="DM Sans SemiBold"/>
              <a:ea typeface="DM Sans SemiBold"/>
              <a:cs typeface="DM Sans SemiBold"/>
              <a:sym typeface="DM Sans SemiBold"/>
            </a:endParaRPr>
          </a:p>
        </p:txBody>
      </p:sp>
      <p:sp>
        <p:nvSpPr>
          <p:cNvPr id="305" name="Google Shape;305;p5"/>
          <p:cNvSpPr txBox="1"/>
          <p:nvPr/>
        </p:nvSpPr>
        <p:spPr>
          <a:xfrm>
            <a:off x="6923634" y="1972306"/>
            <a:ext cx="4894597" cy="1725631"/>
          </a:xfrm>
          <a:prstGeom prst="rect">
            <a:avLst/>
          </a:prstGeom>
          <a:noFill/>
          <a:ln>
            <a:noFill/>
          </a:ln>
        </p:spPr>
        <p:txBody>
          <a:bodyPr spcFirstLastPara="1" wrap="square" lIns="0" tIns="121900" rIns="0" bIns="121900" anchor="ctr" anchorCtr="0">
            <a:noAutofit/>
          </a:bodyPr>
          <a:lstStyle/>
          <a:p>
            <a:pPr marL="0" marR="0" lvl="0" indent="0" algn="ctr" rtl="0">
              <a:spcBef>
                <a:spcPts val="0"/>
              </a:spcBef>
              <a:spcAft>
                <a:spcPts val="0"/>
              </a:spcAft>
              <a:buNone/>
            </a:pPr>
            <a:r>
              <a:rPr lang="en-US" sz="2133" b="1">
                <a:solidFill>
                  <a:srgbClr val="002060"/>
                </a:solidFill>
                <a:latin typeface="Trebuchet MS"/>
                <a:ea typeface="Trebuchet MS"/>
                <a:cs typeface="Trebuchet MS"/>
                <a:sym typeface="Trebuchet MS"/>
              </a:rPr>
              <a:t>ĐÁNH GIÁ RRQG VỀ RỬA TIỀN</a:t>
            </a:r>
            <a:endParaRPr sz="2133" b="1">
              <a:solidFill>
                <a:srgbClr val="002060"/>
              </a:solidFill>
              <a:latin typeface="Trebuchet MS"/>
              <a:ea typeface="Trebuchet MS"/>
              <a:cs typeface="Trebuchet MS"/>
              <a:sym typeface="Trebuchet MS"/>
            </a:endParaRPr>
          </a:p>
          <a:p>
            <a:pPr marL="0" marR="0" lvl="0" indent="0" algn="ctr" rtl="0">
              <a:spcBef>
                <a:spcPts val="0"/>
              </a:spcBef>
              <a:spcAft>
                <a:spcPts val="0"/>
              </a:spcAft>
              <a:buNone/>
            </a:pPr>
            <a:r>
              <a:rPr lang="en-US" sz="2400">
                <a:solidFill>
                  <a:srgbClr val="002060"/>
                </a:solidFill>
                <a:latin typeface="Trebuchet MS"/>
                <a:ea typeface="Trebuchet MS"/>
                <a:cs typeface="Trebuchet MS"/>
                <a:sym typeface="Trebuchet MS"/>
              </a:rPr>
              <a:t> </a:t>
            </a:r>
            <a:r>
              <a:rPr lang="en-US" sz="2400" i="1">
                <a:solidFill>
                  <a:srgbClr val="002060"/>
                </a:solidFill>
                <a:latin typeface="Trebuchet MS"/>
                <a:ea typeface="Trebuchet MS"/>
                <a:cs typeface="Trebuchet MS"/>
                <a:sym typeface="Trebuchet MS"/>
              </a:rPr>
              <a:t>(Điều 7, 51 Luật PCRT 2022)</a:t>
            </a:r>
            <a:endParaRPr/>
          </a:p>
        </p:txBody>
      </p:sp>
      <p:sp>
        <p:nvSpPr>
          <p:cNvPr id="306" name="Google Shape;306;p5"/>
          <p:cNvSpPr/>
          <p:nvPr/>
        </p:nvSpPr>
        <p:spPr>
          <a:xfrm>
            <a:off x="7629236" y="3474047"/>
            <a:ext cx="4188995" cy="2962656"/>
          </a:xfrm>
          <a:prstGeom prst="roundRect">
            <a:avLst>
              <a:gd name="adj" fmla="val 16667"/>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sz="1200" b="1">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1400" b="1">
                <a:solidFill>
                  <a:schemeClr val="dk1"/>
                </a:solidFill>
                <a:latin typeface="Times New Roman"/>
                <a:ea typeface="Times New Roman"/>
                <a:cs typeface="Times New Roman"/>
                <a:sym typeface="Times New Roman"/>
              </a:rPr>
              <a:t>Điều 54. Trách nhiệm của Bộ Công thương</a:t>
            </a:r>
            <a:endParaRPr sz="1400" b="1">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1400" b="1">
                <a:solidFill>
                  <a:schemeClr val="dk1"/>
                </a:solidFill>
                <a:latin typeface="Times New Roman"/>
                <a:ea typeface="Times New Roman"/>
                <a:cs typeface="Times New Roman"/>
                <a:sym typeface="Times New Roman"/>
              </a:rPr>
              <a:t>1. </a:t>
            </a:r>
            <a:r>
              <a:rPr lang="en-US" sz="1400">
                <a:solidFill>
                  <a:schemeClr val="dk1"/>
                </a:solidFill>
                <a:latin typeface="Times New Roman"/>
                <a:ea typeface="Times New Roman"/>
                <a:cs typeface="Times New Roman"/>
                <a:sym typeface="Times New Roman"/>
              </a:rPr>
              <a:t>Chủ trì, phối hợp với các cơ quan có liên quan triển khai các biện pháp phòng, chống rửa tiền trong lĩnh vực kinh doanh kim khí quý, đá quý, trừ hoạt động kinh doanh vàng miếng và vàng trang sức, mỹ nghệ.</a:t>
            </a:r>
            <a:endParaRPr/>
          </a:p>
          <a:p>
            <a:pPr marL="0" marR="0" lvl="0" indent="0" algn="just" rtl="0">
              <a:spcBef>
                <a:spcPts val="0"/>
              </a:spcBef>
              <a:spcAft>
                <a:spcPts val="0"/>
              </a:spcAft>
              <a:buNone/>
            </a:pPr>
            <a:r>
              <a:rPr lang="en-US" sz="1400">
                <a:solidFill>
                  <a:schemeClr val="dk1"/>
                </a:solidFill>
                <a:latin typeface="Times New Roman"/>
                <a:ea typeface="Times New Roman"/>
                <a:cs typeface="Times New Roman"/>
                <a:sym typeface="Times New Roman"/>
              </a:rPr>
              <a:t>3. Phối hợp với Ngân hàng Nhà nước Việt Nam thực hiện đánh giá rủi ro quốc gia về rửa tiền quy định tại khoản 1 Điều 7 của Luật này; thực hiện đánh giá, cập nhật rủi ro về rửa tiền trong lĩnh vực kinh doanh kim khí quý, đá quý, trừ hoạt động kinh doanh vàng miếng và vàng trang sức, mỹ nghệ quy định tại khoản 2 Điều 7 của Luật này.</a:t>
            </a:r>
            <a:endParaRPr sz="1400">
              <a:solidFill>
                <a:schemeClr val="dk1"/>
              </a:solidFill>
              <a:latin typeface="Times New Roman"/>
              <a:ea typeface="Times New Roman"/>
              <a:cs typeface="Times New Roman"/>
              <a:sym typeface="Times New Roman"/>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15180"/>
            <a:ext cx="1342820" cy="13428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6"/>
          <p:cNvPicPr preferRelativeResize="0">
            <a:picLocks noGrp="1"/>
          </p:cNvPicPr>
          <p:nvPr>
            <p:ph type="pic" idx="2"/>
          </p:nvPr>
        </p:nvPicPr>
        <p:blipFill rotWithShape="1">
          <a:blip r:embed="rId3">
            <a:alphaModFix/>
          </a:blip>
          <a:srcRect t="14670" b="47083"/>
          <a:stretch/>
        </p:blipFill>
        <p:spPr>
          <a:xfrm>
            <a:off x="-23999" y="3739201"/>
            <a:ext cx="12240001" cy="3119999"/>
          </a:xfrm>
          <a:prstGeom prst="rect">
            <a:avLst/>
          </a:prstGeom>
          <a:noFill/>
          <a:ln>
            <a:noFill/>
          </a:ln>
        </p:spPr>
      </p:pic>
      <p:sp>
        <p:nvSpPr>
          <p:cNvPr id="312" name="Google Shape;312;p6"/>
          <p:cNvSpPr/>
          <p:nvPr/>
        </p:nvSpPr>
        <p:spPr>
          <a:xfrm>
            <a:off x="440600" y="1201403"/>
            <a:ext cx="5300200" cy="3268997"/>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Inter"/>
              <a:ea typeface="Inter"/>
              <a:cs typeface="Inter"/>
              <a:sym typeface="Inter"/>
            </a:endParaRPr>
          </a:p>
        </p:txBody>
      </p:sp>
      <p:sp>
        <p:nvSpPr>
          <p:cNvPr id="313" name="Google Shape;313;p6"/>
          <p:cNvSpPr/>
          <p:nvPr/>
        </p:nvSpPr>
        <p:spPr>
          <a:xfrm>
            <a:off x="6434200" y="1252800"/>
            <a:ext cx="5321736" cy="3217601"/>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Inter"/>
              <a:ea typeface="Inter"/>
              <a:cs typeface="Inter"/>
              <a:sym typeface="Inter"/>
            </a:endParaRPr>
          </a:p>
        </p:txBody>
      </p:sp>
      <p:sp>
        <p:nvSpPr>
          <p:cNvPr id="314" name="Google Shape;314;p6"/>
          <p:cNvSpPr txBox="1">
            <a:spLocks noGrp="1"/>
          </p:cNvSpPr>
          <p:nvPr>
            <p:ph type="body" idx="1"/>
          </p:nvPr>
        </p:nvSpPr>
        <p:spPr>
          <a:xfrm>
            <a:off x="345765" y="1588859"/>
            <a:ext cx="5474359" cy="2744683"/>
          </a:xfrm>
          <a:prstGeom prst="rect">
            <a:avLst/>
          </a:prstGeom>
          <a:noFill/>
          <a:ln>
            <a:noFill/>
          </a:ln>
        </p:spPr>
        <p:txBody>
          <a:bodyPr spcFirstLastPara="1" wrap="square" lIns="121900" tIns="121900" rIns="121900" bIns="121900" anchor="ctr" anchorCtr="0">
            <a:noAutofit/>
          </a:bodyPr>
          <a:lstStyle/>
          <a:p>
            <a:pPr marL="457189" lvl="0" indent="-457189" algn="l" rtl="0">
              <a:spcBef>
                <a:spcPts val="0"/>
              </a:spcBef>
              <a:spcAft>
                <a:spcPts val="0"/>
              </a:spcAft>
              <a:buSzPts val="1200"/>
              <a:buFont typeface="Noto Sans Symbols"/>
              <a:buChar char="⮚"/>
            </a:pPr>
            <a:r>
              <a:rPr lang="en-US" sz="1200" b="1">
                <a:solidFill>
                  <a:srgbClr val="002060"/>
                </a:solidFill>
                <a:latin typeface="Times New Roman"/>
                <a:ea typeface="Times New Roman"/>
                <a:cs typeface="Times New Roman"/>
                <a:sym typeface="Times New Roman"/>
              </a:rPr>
              <a:t>Các quốc gia cần phải xác định, đánh giá và hiểu về rủi ro rửa tiền và tài trợ khủng bố, tài trợ phổ biến vũ khí hủy diệt hàng loạt (RT/TTKB/TTPBVKHDHL) của quốc gia mình; và cần thực hiện các biện pháp, bao gồm việc chỉ định cơ quan có thẩm quyền hoặc thiết lập cơ chế nhằm phối hợp các hành động để đánh giá rủi ro và sử dụng các nguồn lực nhằm đảm bảo rủi ro được quản lý một cách hiệu quả. </a:t>
            </a:r>
            <a:endParaRPr/>
          </a:p>
          <a:p>
            <a:pPr marL="457189" lvl="0" indent="-457189" algn="l" rtl="0">
              <a:spcBef>
                <a:spcPts val="0"/>
              </a:spcBef>
              <a:spcAft>
                <a:spcPts val="0"/>
              </a:spcAft>
              <a:buSzPts val="1200"/>
              <a:buFont typeface="Noto Sans Symbols"/>
              <a:buChar char="⮚"/>
            </a:pPr>
            <a:r>
              <a:rPr lang="en-US" sz="1200" b="1">
                <a:solidFill>
                  <a:srgbClr val="002060"/>
                </a:solidFill>
                <a:latin typeface="Times New Roman"/>
                <a:ea typeface="Times New Roman"/>
                <a:cs typeface="Times New Roman"/>
                <a:sym typeface="Times New Roman"/>
              </a:rPr>
              <a:t>Dựa trên đánh giá đó, các quốc gia cần áp dụng phương thức tiếp cận trên cơ sở rủi ro (RBA) nhằm đảm bảo các biện pháp ngăn chặn hoặc giảm thiểu RT/TTKB/TTPBVKHDHL phù hợp với rủi ro được xác định. </a:t>
            </a:r>
            <a:endParaRPr sz="1200" b="1">
              <a:solidFill>
                <a:srgbClr val="002060"/>
              </a:solidFill>
              <a:latin typeface="Times New Roman"/>
              <a:ea typeface="Times New Roman"/>
              <a:cs typeface="Times New Roman"/>
              <a:sym typeface="Times New Roman"/>
            </a:endParaRPr>
          </a:p>
          <a:p>
            <a:pPr marL="457189" lvl="0" indent="-457189" algn="l" rtl="0">
              <a:spcBef>
                <a:spcPts val="0"/>
              </a:spcBef>
              <a:spcAft>
                <a:spcPts val="0"/>
              </a:spcAft>
              <a:buSzPts val="1200"/>
              <a:buFont typeface="Noto Sans Symbols"/>
              <a:buChar char="⮚"/>
            </a:pPr>
            <a:r>
              <a:rPr lang="en-US" sz="1200" b="1">
                <a:solidFill>
                  <a:srgbClr val="002060"/>
                </a:solidFill>
                <a:latin typeface="Times New Roman"/>
                <a:ea typeface="Times New Roman"/>
                <a:cs typeface="Times New Roman"/>
                <a:sym typeface="Times New Roman"/>
              </a:rPr>
              <a:t>Các quốc gia cần phải yêu cầu các tổ chức tài chính và ngành nghề phi tài chính được chỉ định xác định, đánh giá và thực hiện các hành động có hiệu quả nhằm giảm thiểu rủi ro RT/TTKB. </a:t>
            </a:r>
            <a:endParaRPr sz="1200" b="1">
              <a:solidFill>
                <a:srgbClr val="002060"/>
              </a:solidFill>
              <a:latin typeface="Times New Roman"/>
              <a:ea typeface="Times New Roman"/>
              <a:cs typeface="Times New Roman"/>
              <a:sym typeface="Times New Roman"/>
            </a:endParaRPr>
          </a:p>
        </p:txBody>
      </p:sp>
      <p:sp>
        <p:nvSpPr>
          <p:cNvPr id="315" name="Google Shape;315;p6"/>
          <p:cNvSpPr txBox="1">
            <a:spLocks noGrp="1"/>
          </p:cNvSpPr>
          <p:nvPr>
            <p:ph type="body" idx="3"/>
          </p:nvPr>
        </p:nvSpPr>
        <p:spPr>
          <a:xfrm>
            <a:off x="6611451" y="2013478"/>
            <a:ext cx="5017131" cy="1846564"/>
          </a:xfrm>
          <a:prstGeom prst="rect">
            <a:avLst/>
          </a:prstGeom>
          <a:noFill/>
          <a:ln>
            <a:noFill/>
          </a:ln>
        </p:spPr>
        <p:txBody>
          <a:bodyPr spcFirstLastPara="1" wrap="square" lIns="121900" tIns="121900" rIns="121900" bIns="121900" anchor="ctr" anchorCtr="0">
            <a:noAutofit/>
          </a:bodyPr>
          <a:lstStyle/>
          <a:p>
            <a:pPr marL="457189" lvl="0" indent="-457189" algn="l" rtl="0">
              <a:spcBef>
                <a:spcPts val="0"/>
              </a:spcBef>
              <a:spcAft>
                <a:spcPts val="0"/>
              </a:spcAft>
              <a:buSzPts val="1200"/>
              <a:buFont typeface="Noto Sans Symbols"/>
              <a:buChar char="⮚"/>
            </a:pPr>
            <a:r>
              <a:rPr lang="en-US" sz="1200" b="1">
                <a:solidFill>
                  <a:srgbClr val="002060"/>
                </a:solidFill>
                <a:latin typeface="Times New Roman"/>
                <a:ea typeface="Times New Roman"/>
                <a:cs typeface="Times New Roman"/>
                <a:sym typeface="Times New Roman"/>
              </a:rPr>
              <a:t>Xác định, đánh giá và hiểu về rủi ro RT &amp;TTKB/TTPBVKHDHL</a:t>
            </a:r>
            <a:endParaRPr sz="1200" b="1">
              <a:solidFill>
                <a:srgbClr val="002060"/>
              </a:solidFill>
              <a:latin typeface="Times New Roman"/>
              <a:ea typeface="Times New Roman"/>
              <a:cs typeface="Times New Roman"/>
              <a:sym typeface="Times New Roman"/>
            </a:endParaRPr>
          </a:p>
          <a:p>
            <a:pPr marL="457189" lvl="0" indent="-457189" algn="l" rtl="0">
              <a:spcBef>
                <a:spcPts val="0"/>
              </a:spcBef>
              <a:spcAft>
                <a:spcPts val="0"/>
              </a:spcAft>
              <a:buSzPts val="1200"/>
              <a:buFont typeface="Noto Sans Symbols"/>
              <a:buChar char="⮚"/>
            </a:pPr>
            <a:r>
              <a:rPr lang="en-US" sz="1200" b="1">
                <a:solidFill>
                  <a:srgbClr val="002060"/>
                </a:solidFill>
                <a:latin typeface="Times New Roman"/>
                <a:ea typeface="Times New Roman"/>
                <a:cs typeface="Times New Roman"/>
                <a:sym typeface="Times New Roman"/>
              </a:rPr>
              <a:t> Là cơ sở để quốc gia tập trung nguồn lực một cách hiệu quả vào các lĩnh vực ưu tiên/các lĩnh vực rủi ro cao về RT/TTKB?TTPBVKHDHL</a:t>
            </a:r>
            <a:endParaRPr/>
          </a:p>
          <a:p>
            <a:pPr marL="457189" lvl="0" indent="-457189" algn="l" rtl="0">
              <a:spcBef>
                <a:spcPts val="0"/>
              </a:spcBef>
              <a:spcAft>
                <a:spcPts val="0"/>
              </a:spcAft>
              <a:buSzPts val="1200"/>
              <a:buFont typeface="Noto Sans Symbols"/>
              <a:buChar char="⮚"/>
            </a:pPr>
            <a:r>
              <a:rPr lang="en-US" sz="1200" b="1">
                <a:solidFill>
                  <a:srgbClr val="002060"/>
                </a:solidFill>
                <a:latin typeface="Times New Roman"/>
                <a:ea typeface="Times New Roman"/>
                <a:cs typeface="Times New Roman"/>
                <a:sym typeface="Times New Roman"/>
              </a:rPr>
              <a:t>Tăng cường năng lực của quốc gia theo 40 KN của FATF</a:t>
            </a:r>
            <a:endParaRPr/>
          </a:p>
          <a:p>
            <a:pPr marL="457189" lvl="0" indent="-457189" algn="l" rtl="0">
              <a:spcBef>
                <a:spcPts val="0"/>
              </a:spcBef>
              <a:spcAft>
                <a:spcPts val="0"/>
              </a:spcAft>
              <a:buSzPts val="1200"/>
              <a:buFont typeface="Noto Sans Symbols"/>
              <a:buChar char="⮚"/>
            </a:pPr>
            <a:r>
              <a:rPr lang="en-US" sz="1200" b="1">
                <a:solidFill>
                  <a:srgbClr val="002060"/>
                </a:solidFill>
                <a:latin typeface="Times New Roman"/>
                <a:ea typeface="Times New Roman"/>
                <a:cs typeface="Times New Roman"/>
                <a:sym typeface="Times New Roman"/>
              </a:rPr>
              <a:t>Xây dựng/cập nhật chiến lược quốc gia về PCRT/TTKB/TTPBVKHDHL phù hợp với rủi ro được xác định</a:t>
            </a:r>
            <a:endParaRPr/>
          </a:p>
        </p:txBody>
      </p:sp>
      <p:sp>
        <p:nvSpPr>
          <p:cNvPr id="316" name="Google Shape;316;p6"/>
          <p:cNvSpPr txBox="1">
            <a:spLocks noGrp="1"/>
          </p:cNvSpPr>
          <p:nvPr>
            <p:ph type="ctrTitle"/>
          </p:nvPr>
        </p:nvSpPr>
        <p:spPr>
          <a:xfrm>
            <a:off x="768301" y="1354399"/>
            <a:ext cx="4644799" cy="352259"/>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SzPts val="3000"/>
              <a:buFont typeface="Trebuchet MS"/>
              <a:buNone/>
            </a:pPr>
            <a:r>
              <a:rPr lang="en-US" sz="1867">
                <a:solidFill>
                  <a:srgbClr val="002060"/>
                </a:solidFill>
              </a:rPr>
              <a:t>Khuyến nghị số 1 của FATF</a:t>
            </a:r>
            <a:br>
              <a:rPr lang="en-US" sz="1867">
                <a:solidFill>
                  <a:srgbClr val="002060"/>
                </a:solidFill>
              </a:rPr>
            </a:br>
            <a:endParaRPr sz="1867">
              <a:solidFill>
                <a:srgbClr val="002060"/>
              </a:solidFill>
            </a:endParaRPr>
          </a:p>
        </p:txBody>
      </p:sp>
      <p:sp>
        <p:nvSpPr>
          <p:cNvPr id="317" name="Google Shape;317;p6"/>
          <p:cNvSpPr txBox="1">
            <a:spLocks noGrp="1"/>
          </p:cNvSpPr>
          <p:nvPr>
            <p:ph type="ctrTitle" idx="4"/>
          </p:nvPr>
        </p:nvSpPr>
        <p:spPr>
          <a:xfrm>
            <a:off x="6720000" y="1336799"/>
            <a:ext cx="4435200" cy="443056"/>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Clr>
                <a:srgbClr val="FDBF0C"/>
              </a:buClr>
              <a:buSzPts val="3000"/>
              <a:buFont typeface="Trebuchet MS"/>
              <a:buNone/>
            </a:pPr>
            <a:r>
              <a:rPr lang="en-US" sz="1867">
                <a:solidFill>
                  <a:srgbClr val="002060"/>
                </a:solidFill>
              </a:rPr>
              <a:t>Mục đích</a:t>
            </a:r>
            <a:endParaRPr sz="1867">
              <a:solidFill>
                <a:srgbClr val="002060"/>
              </a:solidFill>
            </a:endParaRPr>
          </a:p>
        </p:txBody>
      </p:sp>
      <p:sp>
        <p:nvSpPr>
          <p:cNvPr id="318" name="Google Shape;318;p6"/>
          <p:cNvSpPr/>
          <p:nvPr/>
        </p:nvSpPr>
        <p:spPr>
          <a:xfrm>
            <a:off x="3808889" y="313200"/>
            <a:ext cx="4707712" cy="646800"/>
          </a:xfrm>
          <a:prstGeom prst="rect">
            <a:avLst/>
          </a:prstGeom>
          <a:solidFill>
            <a:srgbClr val="FDBF0C"/>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400" b="1">
                <a:solidFill>
                  <a:srgbClr val="002060"/>
                </a:solidFill>
                <a:latin typeface="Trebuchet MS"/>
                <a:ea typeface="Trebuchet MS"/>
                <a:cs typeface="Trebuchet MS"/>
                <a:sym typeface="Trebuchet MS"/>
              </a:rPr>
              <a:t>2. Chuẩn mực quốc tế</a:t>
            </a:r>
            <a:endParaRPr sz="2400" b="1">
              <a:solidFill>
                <a:srgbClr val="002060"/>
              </a:solidFill>
              <a:latin typeface="Trebuchet MS"/>
              <a:ea typeface="Trebuchet MS"/>
              <a:cs typeface="Trebuchet MS"/>
              <a:sym typeface="Trebuchet MS"/>
            </a:endParaRPr>
          </a:p>
        </p:txBody>
      </p:sp>
      <p:sp>
        <p:nvSpPr>
          <p:cNvPr id="319" name="Google Shape;319;p6"/>
          <p:cNvSpPr/>
          <p:nvPr/>
        </p:nvSpPr>
        <p:spPr>
          <a:xfrm>
            <a:off x="10063841" y="427800"/>
            <a:ext cx="882000" cy="646800"/>
          </a:xfrm>
          <a:prstGeom prst="rect">
            <a:avLst/>
          </a:prstGeom>
          <a:solidFill>
            <a:srgbClr val="FB9109"/>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Trebuchet MS"/>
              <a:ea typeface="Trebuchet MS"/>
              <a:cs typeface="Trebuchet MS"/>
              <a:sym typeface="Trebuchet MS"/>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98" y="5516380"/>
            <a:ext cx="1342820" cy="13428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7"/>
          <p:cNvSpPr txBox="1"/>
          <p:nvPr/>
        </p:nvSpPr>
        <p:spPr>
          <a:xfrm>
            <a:off x="1117511" y="2495403"/>
            <a:ext cx="10639059" cy="2120985"/>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16B0E3"/>
              </a:buClr>
              <a:buSzPts val="2200"/>
              <a:buFont typeface="Arial"/>
              <a:buNone/>
            </a:pPr>
            <a:endParaRPr sz="2200" b="1">
              <a:solidFill>
                <a:schemeClr val="dk1"/>
              </a:solidFill>
              <a:latin typeface="Trebuchet MS"/>
              <a:ea typeface="Trebuchet MS"/>
              <a:cs typeface="Trebuchet MS"/>
              <a:sym typeface="Trebuchet MS"/>
            </a:endParaRPr>
          </a:p>
        </p:txBody>
      </p:sp>
      <p:sp>
        <p:nvSpPr>
          <p:cNvPr id="325" name="Google Shape;325;p7"/>
          <p:cNvSpPr txBox="1"/>
          <p:nvPr/>
        </p:nvSpPr>
        <p:spPr>
          <a:xfrm>
            <a:off x="1117511" y="1916069"/>
            <a:ext cx="11017405" cy="4048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6B0E3"/>
              </a:buClr>
              <a:buSzPts val="2600"/>
              <a:buFont typeface="Arial"/>
              <a:buNone/>
            </a:pPr>
            <a:endParaRPr sz="2600" b="1">
              <a:solidFill>
                <a:srgbClr val="0070C0"/>
              </a:solidFill>
              <a:latin typeface="Trebuchet MS"/>
              <a:ea typeface="Trebuchet MS"/>
              <a:cs typeface="Trebuchet MS"/>
              <a:sym typeface="Trebuchet MS"/>
            </a:endParaRPr>
          </a:p>
        </p:txBody>
      </p:sp>
      <p:sp>
        <p:nvSpPr>
          <p:cNvPr id="326" name="Google Shape;326;p7"/>
          <p:cNvSpPr/>
          <p:nvPr/>
        </p:nvSpPr>
        <p:spPr>
          <a:xfrm>
            <a:off x="8824357" y="154853"/>
            <a:ext cx="293221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NRA - CƠ SỞ THỰC HIỆN</a:t>
            </a:r>
            <a:endParaRPr/>
          </a:p>
        </p:txBody>
      </p:sp>
      <p:sp>
        <p:nvSpPr>
          <p:cNvPr id="327" name="Google Shape;327;p7"/>
          <p:cNvSpPr/>
          <p:nvPr/>
        </p:nvSpPr>
        <p:spPr>
          <a:xfrm>
            <a:off x="1117511" y="248576"/>
            <a:ext cx="10639059" cy="480230"/>
          </a:xfrm>
          <a:prstGeom prst="rect">
            <a:avLst/>
          </a:prstGeom>
          <a:solidFill>
            <a:srgbClr val="7BB4E0"/>
          </a:soli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dk1"/>
                </a:solidFill>
                <a:latin typeface="Algerian"/>
                <a:ea typeface="Algerian"/>
                <a:cs typeface="Algerian"/>
                <a:sym typeface="Algerian"/>
              </a:rPr>
              <a:t>II. KẾT QUẢ ĐÁNH GIÁ RỦI RO QUỐC GIA VỀ RỬA TIỀN GIAI ĐOẠN 2018-2022 </a:t>
            </a:r>
            <a:endParaRPr/>
          </a:p>
        </p:txBody>
      </p:sp>
      <p:graphicFrame>
        <p:nvGraphicFramePr>
          <p:cNvPr id="328" name="Google Shape;328;p7"/>
          <p:cNvGraphicFramePr/>
          <p:nvPr/>
        </p:nvGraphicFramePr>
        <p:xfrm>
          <a:off x="853619" y="1190453"/>
          <a:ext cx="10871200" cy="5551275"/>
        </p:xfrm>
        <a:graphic>
          <a:graphicData uri="http://schemas.openxmlformats.org/drawingml/2006/table">
            <a:tbl>
              <a:tblPr>
                <a:noFill/>
                <a:tableStyleId>{FF929C1F-CBB2-41DF-935F-261086B2969D}</a:tableStyleId>
              </a:tblPr>
              <a:tblGrid>
                <a:gridCol w="697450">
                  <a:extLst>
                    <a:ext uri="{9D8B030D-6E8A-4147-A177-3AD203B41FA5}">
                      <a16:colId xmlns:a16="http://schemas.microsoft.com/office/drawing/2014/main" xmlns="" val="20000"/>
                    </a:ext>
                  </a:extLst>
                </a:gridCol>
                <a:gridCol w="4263425">
                  <a:extLst>
                    <a:ext uri="{9D8B030D-6E8A-4147-A177-3AD203B41FA5}">
                      <a16:colId xmlns:a16="http://schemas.microsoft.com/office/drawing/2014/main" xmlns="" val="20001"/>
                    </a:ext>
                  </a:extLst>
                </a:gridCol>
                <a:gridCol w="1806625">
                  <a:extLst>
                    <a:ext uri="{9D8B030D-6E8A-4147-A177-3AD203B41FA5}">
                      <a16:colId xmlns:a16="http://schemas.microsoft.com/office/drawing/2014/main" xmlns="" val="20002"/>
                    </a:ext>
                  </a:extLst>
                </a:gridCol>
                <a:gridCol w="2065350">
                  <a:extLst>
                    <a:ext uri="{9D8B030D-6E8A-4147-A177-3AD203B41FA5}">
                      <a16:colId xmlns:a16="http://schemas.microsoft.com/office/drawing/2014/main" xmlns="" val="20003"/>
                    </a:ext>
                  </a:extLst>
                </a:gridCol>
                <a:gridCol w="2038350">
                  <a:extLst>
                    <a:ext uri="{9D8B030D-6E8A-4147-A177-3AD203B41FA5}">
                      <a16:colId xmlns:a16="http://schemas.microsoft.com/office/drawing/2014/main" xmlns="" val="20004"/>
                    </a:ext>
                  </a:extLst>
                </a:gridCol>
              </a:tblGrid>
              <a:tr h="596900">
                <a:tc>
                  <a:txBody>
                    <a:bodyPr/>
                    <a:lstStyle/>
                    <a:p>
                      <a:pPr marL="0" marR="0" lvl="0" indent="0" algn="just"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Times New Roman"/>
                          <a:ea typeface="Times New Roman"/>
                          <a:cs typeface="Times New Roman"/>
                          <a:sym typeface="Times New Roman"/>
                        </a:rPr>
                        <a:t>STT </a:t>
                      </a:r>
                      <a:endParaRPr sz="1200" b="1"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Times New Roman"/>
                          <a:ea typeface="Times New Roman"/>
                          <a:cs typeface="Times New Roman"/>
                          <a:sym typeface="Times New Roman"/>
                        </a:rPr>
                        <a:t>Lĩnh vực </a:t>
                      </a:r>
                      <a:endParaRPr sz="1200" b="1"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Times New Roman"/>
                          <a:ea typeface="Times New Roman"/>
                          <a:cs typeface="Times New Roman"/>
                          <a:sym typeface="Times New Roman"/>
                        </a:rPr>
                        <a:t>Nguy cơ rửa tiền </a:t>
                      </a:r>
                      <a:endParaRPr sz="1200" b="1"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Times New Roman"/>
                          <a:ea typeface="Times New Roman"/>
                          <a:cs typeface="Times New Roman"/>
                          <a:sym typeface="Times New Roman"/>
                        </a:rPr>
                        <a:t>Mức độ dễ bị tổn thương về rửa tiền </a:t>
                      </a:r>
                      <a:endParaRPr sz="1200" b="1"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Times New Roman"/>
                          <a:ea typeface="Times New Roman"/>
                          <a:cs typeface="Times New Roman"/>
                          <a:sym typeface="Times New Roman"/>
                        </a:rPr>
                        <a:t>Mức độ rủi ro rửa tiền </a:t>
                      </a:r>
                      <a:endParaRPr sz="1200" b="1"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xmlns="" val="10000"/>
                  </a:ext>
                </a:extLst>
              </a:tr>
              <a:tr h="293400">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FF0000"/>
                          </a:solidFill>
                          <a:latin typeface="Times New Roman"/>
                          <a:ea typeface="Times New Roman"/>
                          <a:cs typeface="Times New Roman"/>
                          <a:sym typeface="Times New Roman"/>
                        </a:rPr>
                        <a:t>1 </a:t>
                      </a:r>
                      <a:endParaRPr sz="1200" b="0" i="0" u="none" strike="noStrike" cap="none">
                        <a:solidFill>
                          <a:srgbClr val="FF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FF0000"/>
                          </a:solidFill>
                          <a:latin typeface="Times New Roman"/>
                          <a:ea typeface="Times New Roman"/>
                          <a:cs typeface="Times New Roman"/>
                          <a:sym typeface="Times New Roman"/>
                        </a:rPr>
                        <a:t>Ngân hàng</a:t>
                      </a:r>
                      <a:endParaRPr sz="1200" b="0" i="0" u="none" strike="noStrike" cap="none">
                        <a:solidFill>
                          <a:srgbClr val="FF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FF0000"/>
                          </a:solidFill>
                          <a:latin typeface="Times New Roman"/>
                          <a:ea typeface="Times New Roman"/>
                          <a:cs typeface="Times New Roman"/>
                          <a:sym typeface="Times New Roman"/>
                        </a:rPr>
                        <a:t>Cao </a:t>
                      </a:r>
                      <a:endParaRPr sz="1200" b="0" i="0" u="none" strike="noStrike" cap="none">
                        <a:solidFill>
                          <a:srgbClr val="FF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FF0000"/>
                          </a:solidFill>
                          <a:latin typeface="Times New Roman"/>
                          <a:ea typeface="Times New Roman"/>
                          <a:cs typeface="Times New Roman"/>
                          <a:sym typeface="Times New Roman"/>
                        </a:rPr>
                        <a:t>Trung bình cao </a:t>
                      </a:r>
                      <a:endParaRPr sz="1200" b="0" i="0" u="none" strike="noStrike" cap="none">
                        <a:solidFill>
                          <a:srgbClr val="FF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FF0000"/>
                          </a:solidFill>
                          <a:latin typeface="Times New Roman"/>
                          <a:ea typeface="Times New Roman"/>
                          <a:cs typeface="Times New Roman"/>
                          <a:sym typeface="Times New Roman"/>
                        </a:rPr>
                        <a:t>Cao </a:t>
                      </a:r>
                      <a:endParaRPr sz="1200" b="0" i="0" u="none" strike="noStrike" cap="none">
                        <a:solidFill>
                          <a:srgbClr val="FF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xmlns="" val="10001"/>
                  </a:ext>
                </a:extLst>
              </a:tr>
              <a:tr h="201825">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2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Bảo hiểm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 thấp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Thấp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 thấp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xmlns="" val="10002"/>
                  </a:ext>
                </a:extLst>
              </a:tr>
              <a:tr h="201825">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3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Chứng khoán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xmlns="" val="10003"/>
                  </a:ext>
                </a:extLst>
              </a:tr>
              <a:tr h="201825">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FF0000"/>
                          </a:solidFill>
                          <a:latin typeface="Times New Roman"/>
                          <a:ea typeface="Times New Roman"/>
                          <a:cs typeface="Times New Roman"/>
                          <a:sym typeface="Times New Roman"/>
                        </a:rPr>
                        <a:t>4 </a:t>
                      </a:r>
                      <a:endParaRPr sz="1200" b="0" i="0" u="none" strike="noStrike" cap="none">
                        <a:solidFill>
                          <a:srgbClr val="FF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FF0000"/>
                          </a:solidFill>
                          <a:latin typeface="Times New Roman"/>
                          <a:ea typeface="Times New Roman"/>
                          <a:cs typeface="Times New Roman"/>
                          <a:sym typeface="Times New Roman"/>
                        </a:rPr>
                        <a:t>Bất động sản </a:t>
                      </a:r>
                      <a:endParaRPr sz="1200" b="0" i="0" u="none" strike="noStrike" cap="none">
                        <a:solidFill>
                          <a:srgbClr val="FF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FF0000"/>
                          </a:solidFill>
                          <a:latin typeface="Times New Roman"/>
                          <a:ea typeface="Times New Roman"/>
                          <a:cs typeface="Times New Roman"/>
                          <a:sym typeface="Times New Roman"/>
                        </a:rPr>
                        <a:t>Cao </a:t>
                      </a:r>
                      <a:endParaRPr sz="1200" b="0" i="0" u="none" strike="noStrike" cap="none">
                        <a:solidFill>
                          <a:srgbClr val="FF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FF0000"/>
                          </a:solidFill>
                          <a:latin typeface="Times New Roman"/>
                          <a:ea typeface="Times New Roman"/>
                          <a:cs typeface="Times New Roman"/>
                          <a:sym typeface="Times New Roman"/>
                        </a:rPr>
                        <a:t>Trung bình cao</a:t>
                      </a:r>
                      <a:endParaRPr sz="1200" b="0" i="0" u="none" strike="noStrike" cap="none">
                        <a:solidFill>
                          <a:srgbClr val="FF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FF0000"/>
                          </a:solidFill>
                          <a:latin typeface="Times New Roman"/>
                          <a:ea typeface="Times New Roman"/>
                          <a:cs typeface="Times New Roman"/>
                          <a:sym typeface="Times New Roman"/>
                        </a:rPr>
                        <a:t>Cao </a:t>
                      </a:r>
                      <a:endParaRPr sz="1200" b="0" i="0" u="none" strike="noStrike" cap="none">
                        <a:solidFill>
                          <a:srgbClr val="FF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xmlns="" val="10004"/>
                  </a:ext>
                </a:extLst>
              </a:tr>
              <a:tr h="201825">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5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Kế toán và kiểm toán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 Thấp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Thấp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 Thấp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xmlns="" val="10005"/>
                  </a:ext>
                </a:extLst>
              </a:tr>
              <a:tr h="201825">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6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Kim loại quý, đá quý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xmlns="" val="10006"/>
                  </a:ext>
                </a:extLst>
              </a:tr>
              <a:tr h="201825">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7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Casino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 thấp</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xmlns="" val="10007"/>
                  </a:ext>
                </a:extLst>
              </a:tr>
              <a:tr h="388500">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8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Dịch vụ thành lập, quản lý, điều hành doanh nghiệp</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xmlns="" val="10008"/>
                  </a:ext>
                </a:extLst>
              </a:tr>
              <a:tr h="388500">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9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Luật sư, công chứng và các chuyên gia pháp lý độc lập khác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 Thấp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 Thấp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 Thấp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xmlns="" val="10009"/>
                  </a:ext>
                </a:extLst>
              </a:tr>
              <a:tr h="285975">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10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Tổ chức cung ứng dịch vụ trung gian thanh toán</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xmlns="" val="10010"/>
                  </a:ext>
                </a:extLst>
              </a:tr>
              <a:tr h="201825">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11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Cửa hàng cầm đồ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 cao</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 cao</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xmlns="" val="10011"/>
                  </a:ext>
                </a:extLst>
              </a:tr>
              <a:tr h="388500">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12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Tổ chức tài chính vi mô/Tổ chức tín dụng phi ngân hàng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Thấp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Thấp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Thấp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xmlns="" val="10012"/>
                  </a:ext>
                </a:extLst>
              </a:tr>
              <a:tr h="239425">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13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Đại lý chuyển và thu đổi ngoại tệ</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Thấp</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Thấp</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Thấp</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xmlns="" val="10013"/>
                  </a:ext>
                </a:extLst>
              </a:tr>
              <a:tr h="227625">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14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Quỹ đầu tư phát triển địa phương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Thấp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 thấp</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 thấp </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xmlns="" val="10014"/>
                  </a:ext>
                </a:extLst>
              </a:tr>
              <a:tr h="349025">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FF0000"/>
                          </a:solidFill>
                          <a:latin typeface="Times New Roman"/>
                          <a:ea typeface="Times New Roman"/>
                          <a:cs typeface="Times New Roman"/>
                          <a:sym typeface="Times New Roman"/>
                        </a:rPr>
                        <a:t>15 </a:t>
                      </a:r>
                      <a:endParaRPr sz="1200" b="0" i="0" u="none" strike="noStrike" cap="none">
                        <a:solidFill>
                          <a:srgbClr val="FF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FF0000"/>
                          </a:solidFill>
                          <a:latin typeface="Times New Roman"/>
                          <a:ea typeface="Times New Roman"/>
                          <a:cs typeface="Times New Roman"/>
                          <a:sym typeface="Times New Roman"/>
                        </a:rPr>
                        <a:t>Kênh chuyển tiền phi chính thức</a:t>
                      </a:r>
                      <a:endParaRPr sz="1200" b="0" i="0" u="none" strike="noStrike" cap="none">
                        <a:solidFill>
                          <a:srgbClr val="FF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FF0000"/>
                          </a:solidFill>
                          <a:latin typeface="Times New Roman"/>
                          <a:ea typeface="Times New Roman"/>
                          <a:cs typeface="Times New Roman"/>
                          <a:sym typeface="Times New Roman"/>
                        </a:rPr>
                        <a:t>Cao </a:t>
                      </a:r>
                      <a:endParaRPr sz="1200" b="0" i="0" u="none" strike="noStrike" cap="none">
                        <a:solidFill>
                          <a:srgbClr val="FF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FF0000"/>
                          </a:solidFill>
                          <a:latin typeface="Times New Roman"/>
                          <a:ea typeface="Times New Roman"/>
                          <a:cs typeface="Times New Roman"/>
                          <a:sym typeface="Times New Roman"/>
                        </a:rPr>
                        <a:t>Trung bình Cao </a:t>
                      </a:r>
                      <a:endParaRPr sz="1200" b="0" i="0" u="none" strike="noStrike" cap="none">
                        <a:solidFill>
                          <a:srgbClr val="FF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FF0000"/>
                          </a:solidFill>
                          <a:latin typeface="Times New Roman"/>
                          <a:ea typeface="Times New Roman"/>
                          <a:cs typeface="Times New Roman"/>
                          <a:sym typeface="Times New Roman"/>
                        </a:rPr>
                        <a:t>Cao </a:t>
                      </a:r>
                      <a:endParaRPr sz="1200" b="0" i="0" u="none" strike="noStrike" cap="none">
                        <a:solidFill>
                          <a:srgbClr val="FF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xmlns="" val="10015"/>
                  </a:ext>
                </a:extLst>
              </a:tr>
              <a:tr h="397925">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16</a:t>
                      </a:r>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Dịch vụ ủy thác đầu tư</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Thấp</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 thấp</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xmlns="" val="10016"/>
                  </a:ext>
                </a:extLst>
              </a:tr>
              <a:tr h="582725">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17</a:t>
                      </a:r>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Tổ chức tín dụng phi ngân hàng (Công ty tài chính, cho thuê tài chính, tài chính tín dụng tiêu dung)</a:t>
                      </a:r>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Thấp</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Trung bình thấp</a:t>
                      </a:r>
                      <a:endParaRPr sz="1200" b="0" i="0" u="none" strike="noStrike" cap="none">
                        <a:solidFill>
                          <a:srgbClr val="000000"/>
                        </a:solidFill>
                        <a:latin typeface="Times New Roman"/>
                        <a:ea typeface="Times New Roman"/>
                        <a:cs typeface="Times New Roman"/>
                        <a:sym typeface="Times New Roman"/>
                      </a:endParaRPr>
                    </a:p>
                  </a:txBody>
                  <a:tcPr marL="109575" marR="109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xmlns="" val="10017"/>
                  </a:ext>
                </a:extLst>
              </a:tr>
            </a:tbl>
          </a:graphicData>
        </a:graphic>
      </p:graphicFrame>
      <p:sp>
        <p:nvSpPr>
          <p:cNvPr id="329" name="Google Shape;329;p7"/>
          <p:cNvSpPr txBox="1">
            <a:spLocks noGrp="1"/>
          </p:cNvSpPr>
          <p:nvPr>
            <p:ph type="body" idx="1"/>
          </p:nvPr>
        </p:nvSpPr>
        <p:spPr>
          <a:xfrm>
            <a:off x="1524000" y="838200"/>
            <a:ext cx="10566400" cy="533400"/>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SzPts val="1440"/>
              <a:buNone/>
            </a:pPr>
            <a:r>
              <a:rPr lang="en-US">
                <a:solidFill>
                  <a:schemeClr val="dk1"/>
                </a:solidFill>
              </a:rPr>
              <a:t>1. Rui ro rửa tiền đối với các lĩnh vực giai đoạn 2018-2022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8"/>
          <p:cNvSpPr txBox="1">
            <a:spLocks noGrp="1"/>
          </p:cNvSpPr>
          <p:nvPr>
            <p:ph type="title"/>
          </p:nvPr>
        </p:nvSpPr>
        <p:spPr>
          <a:xfrm>
            <a:off x="442796" y="54901"/>
            <a:ext cx="10515600" cy="44408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Font typeface="Times New Roman"/>
              <a:buNone/>
            </a:pPr>
            <a:r>
              <a:rPr lang="en-US" sz="2000">
                <a:solidFill>
                  <a:schemeClr val="dk1"/>
                </a:solidFill>
                <a:latin typeface="Times New Roman"/>
                <a:ea typeface="Times New Roman"/>
                <a:cs typeface="Times New Roman"/>
                <a:sym typeface="Times New Roman"/>
              </a:rPr>
              <a:t>2. Cập nhật rủi ro rửa tiền đối với một số ngành lĩnh vực có rủi ro CAO đến tháng 6/2025</a:t>
            </a:r>
            <a:endParaRPr sz="2000"/>
          </a:p>
        </p:txBody>
      </p:sp>
      <p:sp>
        <p:nvSpPr>
          <p:cNvPr id="335" name="Google Shape;335;p8"/>
          <p:cNvSpPr txBox="1">
            <a:spLocks noGrp="1"/>
          </p:cNvSpPr>
          <p:nvPr>
            <p:ph type="body" idx="1"/>
          </p:nvPr>
        </p:nvSpPr>
        <p:spPr>
          <a:xfrm>
            <a:off x="1524000" y="838200"/>
            <a:ext cx="10566400" cy="533400"/>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SzPts val="1440"/>
              <a:buNone/>
            </a:pPr>
            <a:r>
              <a:rPr lang="en-US">
                <a:solidFill>
                  <a:schemeClr val="dk1"/>
                </a:solidFill>
                <a:latin typeface="Times New Roman"/>
                <a:ea typeface="Times New Roman"/>
                <a:cs typeface="Times New Roman"/>
                <a:sym typeface="Times New Roman"/>
              </a:rPr>
              <a:t>Lĩnh vực ngân hàng</a:t>
            </a:r>
            <a:endParaRPr/>
          </a:p>
        </p:txBody>
      </p:sp>
      <p:graphicFrame>
        <p:nvGraphicFramePr>
          <p:cNvPr id="336" name="Google Shape;336;p8"/>
          <p:cNvGraphicFramePr/>
          <p:nvPr/>
        </p:nvGraphicFramePr>
        <p:xfrm>
          <a:off x="1645920" y="1506565"/>
          <a:ext cx="8741850" cy="3148550"/>
        </p:xfrm>
        <a:graphic>
          <a:graphicData uri="http://schemas.openxmlformats.org/drawingml/2006/table">
            <a:tbl>
              <a:tblPr firstRow="1" bandRow="1">
                <a:noFill/>
                <a:tableStyleId>{B01E2D90-069C-4A35-8554-3B144A177473}</a:tableStyleId>
              </a:tblPr>
              <a:tblGrid>
                <a:gridCol w="2913950">
                  <a:extLst>
                    <a:ext uri="{9D8B030D-6E8A-4147-A177-3AD203B41FA5}">
                      <a16:colId xmlns:a16="http://schemas.microsoft.com/office/drawing/2014/main" xmlns="" val="20000"/>
                    </a:ext>
                  </a:extLst>
                </a:gridCol>
                <a:gridCol w="2913950">
                  <a:extLst>
                    <a:ext uri="{9D8B030D-6E8A-4147-A177-3AD203B41FA5}">
                      <a16:colId xmlns:a16="http://schemas.microsoft.com/office/drawing/2014/main" xmlns="" val="20001"/>
                    </a:ext>
                  </a:extLst>
                </a:gridCol>
                <a:gridCol w="2913950">
                  <a:extLst>
                    <a:ext uri="{9D8B030D-6E8A-4147-A177-3AD203B41FA5}">
                      <a16:colId xmlns:a16="http://schemas.microsoft.com/office/drawing/2014/main" xmlns="" val="20002"/>
                    </a:ext>
                  </a:extLst>
                </a:gridCol>
              </a:tblGrid>
              <a:tr h="461800">
                <a:tc>
                  <a:txBody>
                    <a:bodyPr/>
                    <a:lstStyle/>
                    <a:p>
                      <a:pPr marL="0" marR="0" lvl="0" indent="0" algn="l" rtl="0">
                        <a:spcBef>
                          <a:spcPts val="0"/>
                        </a:spcBef>
                        <a:spcAft>
                          <a:spcPts val="0"/>
                        </a:spcAft>
                        <a:buNone/>
                      </a:pPr>
                      <a:endParaRPr sz="1800">
                        <a:latin typeface="Times New Roman"/>
                        <a:ea typeface="Times New Roman"/>
                        <a:cs typeface="Times New Roman"/>
                        <a:sym typeface="Times New Roman"/>
                      </a:endParaRPr>
                    </a:p>
                  </a:txBody>
                  <a:tcPr marL="121925" marR="121925" marT="45725" marB="45725"/>
                </a:tc>
                <a:tc>
                  <a:txBody>
                    <a:bodyPr/>
                    <a:lstStyle/>
                    <a:p>
                      <a:pPr marL="0" marR="0" lvl="0" indent="0" algn="ctr" rtl="0">
                        <a:spcBef>
                          <a:spcPts val="0"/>
                        </a:spcBef>
                        <a:spcAft>
                          <a:spcPts val="0"/>
                        </a:spcAft>
                        <a:buNone/>
                      </a:pPr>
                      <a:r>
                        <a:rPr lang="en-US" sz="1800">
                          <a:latin typeface="Times New Roman"/>
                          <a:ea typeface="Times New Roman"/>
                          <a:cs typeface="Times New Roman"/>
                          <a:sym typeface="Times New Roman"/>
                        </a:rPr>
                        <a:t>NRA giai đoạn 2018 – 2022</a:t>
                      </a:r>
                      <a:endParaRPr sz="1800">
                        <a:latin typeface="Times New Roman"/>
                        <a:ea typeface="Times New Roman"/>
                        <a:cs typeface="Times New Roman"/>
                        <a:sym typeface="Times New Roman"/>
                      </a:endParaRPr>
                    </a:p>
                  </a:txBody>
                  <a:tcPr marL="121925" marR="121925" marT="45725" marB="45725"/>
                </a:tc>
                <a:tc>
                  <a:txBody>
                    <a:bodyPr/>
                    <a:lstStyle/>
                    <a:p>
                      <a:pPr marL="0" marR="0" lvl="0" indent="0" algn="ctr" rtl="0">
                        <a:spcBef>
                          <a:spcPts val="0"/>
                        </a:spcBef>
                        <a:spcAft>
                          <a:spcPts val="0"/>
                        </a:spcAft>
                        <a:buNone/>
                      </a:pPr>
                      <a:r>
                        <a:rPr lang="en-US" sz="1800">
                          <a:latin typeface="Times New Roman"/>
                          <a:ea typeface="Times New Roman"/>
                          <a:cs typeface="Times New Roman"/>
                          <a:sym typeface="Times New Roman"/>
                        </a:rPr>
                        <a:t>NRA cập nhật</a:t>
                      </a:r>
                      <a:endParaRPr sz="1800">
                        <a:latin typeface="Times New Roman"/>
                        <a:ea typeface="Times New Roman"/>
                        <a:cs typeface="Times New Roman"/>
                        <a:sym typeface="Times New Roman"/>
                      </a:endParaRPr>
                    </a:p>
                  </a:txBody>
                  <a:tcPr marL="121925" marR="121925" marT="45725" marB="45725"/>
                </a:tc>
                <a:extLst>
                  <a:ext uri="{0D108BD9-81ED-4DB2-BD59-A6C34878D82A}">
                    <a16:rowId xmlns:a16="http://schemas.microsoft.com/office/drawing/2014/main" xmlns="" val="10000"/>
                  </a:ext>
                </a:extLst>
              </a:tr>
              <a:tr h="945225">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Nguy cơ rửa tiền</a:t>
                      </a:r>
                      <a:endParaRPr sz="1800">
                        <a:latin typeface="Times New Roman"/>
                        <a:ea typeface="Times New Roman"/>
                        <a:cs typeface="Times New Roman"/>
                        <a:sym typeface="Times New Roman"/>
                      </a:endParaRPr>
                    </a:p>
                  </a:txBody>
                  <a:tcPr marL="121925" marR="121925" marT="45725" marB="45725"/>
                </a:tc>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Cao</a:t>
                      </a:r>
                      <a:endParaRPr/>
                    </a:p>
                  </a:txBody>
                  <a:tcPr marL="121925" marR="121925" marT="45725" marB="45725"/>
                </a:tc>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Cao</a:t>
                      </a:r>
                      <a:endParaRPr/>
                    </a:p>
                  </a:txBody>
                  <a:tcPr marL="121925" marR="121925" marT="45725" marB="45725"/>
                </a:tc>
                <a:extLst>
                  <a:ext uri="{0D108BD9-81ED-4DB2-BD59-A6C34878D82A}">
                    <a16:rowId xmlns:a16="http://schemas.microsoft.com/office/drawing/2014/main" xmlns="" val="10001"/>
                  </a:ext>
                </a:extLst>
              </a:tr>
              <a:tr h="1102675">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Mức độ tổn thương về rửa tiền</a:t>
                      </a:r>
                      <a:endParaRPr sz="1800">
                        <a:latin typeface="Times New Roman"/>
                        <a:ea typeface="Times New Roman"/>
                        <a:cs typeface="Times New Roman"/>
                        <a:sym typeface="Times New Roman"/>
                      </a:endParaRPr>
                    </a:p>
                  </a:txBody>
                  <a:tcPr marL="121925" marR="121925" marT="45725" marB="45725"/>
                </a:tc>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Trung bình cao</a:t>
                      </a:r>
                      <a:endParaRPr sz="1800">
                        <a:latin typeface="Times New Roman"/>
                        <a:ea typeface="Times New Roman"/>
                        <a:cs typeface="Times New Roman"/>
                        <a:sym typeface="Times New Roman"/>
                      </a:endParaRPr>
                    </a:p>
                  </a:txBody>
                  <a:tcPr marL="121925" marR="121925" marT="45725" marB="45725"/>
                </a:tc>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Trung bình</a:t>
                      </a:r>
                      <a:endParaRPr sz="1800">
                        <a:latin typeface="Times New Roman"/>
                        <a:ea typeface="Times New Roman"/>
                        <a:cs typeface="Times New Roman"/>
                        <a:sym typeface="Times New Roman"/>
                      </a:endParaRPr>
                    </a:p>
                  </a:txBody>
                  <a:tcPr marL="121925" marR="121925" marT="45725" marB="45725"/>
                </a:tc>
                <a:extLst>
                  <a:ext uri="{0D108BD9-81ED-4DB2-BD59-A6C34878D82A}">
                    <a16:rowId xmlns:a16="http://schemas.microsoft.com/office/drawing/2014/main" xmlns="" val="10002"/>
                  </a:ext>
                </a:extLst>
              </a:tr>
              <a:tr h="638850">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Rủi ro về rửa tiền</a:t>
                      </a:r>
                      <a:endParaRPr sz="1800">
                        <a:latin typeface="Times New Roman"/>
                        <a:ea typeface="Times New Roman"/>
                        <a:cs typeface="Times New Roman"/>
                        <a:sym typeface="Times New Roman"/>
                      </a:endParaRPr>
                    </a:p>
                  </a:txBody>
                  <a:tcPr marL="121925" marR="121925" marT="45725" marB="45725"/>
                </a:tc>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Cao</a:t>
                      </a:r>
                      <a:endParaRPr/>
                    </a:p>
                  </a:txBody>
                  <a:tcPr marL="121925" marR="121925" marT="45725" marB="45725"/>
                </a:tc>
                <a:tc>
                  <a:txBody>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TRUNG BÌNH CAO</a:t>
                      </a:r>
                      <a:endParaRPr sz="1800">
                        <a:latin typeface="Times New Roman"/>
                        <a:ea typeface="Times New Roman"/>
                        <a:cs typeface="Times New Roman"/>
                        <a:sym typeface="Times New Roman"/>
                      </a:endParaRPr>
                    </a:p>
                  </a:txBody>
                  <a:tcPr marL="121925" marR="121925" marT="45725" marB="45725"/>
                </a:tc>
                <a:extLst>
                  <a:ext uri="{0D108BD9-81ED-4DB2-BD59-A6C34878D82A}">
                    <a16:rowId xmlns:a16="http://schemas.microsoft.com/office/drawing/2014/main" xmlns=""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9"/>
          <p:cNvSpPr txBox="1">
            <a:spLocks noGrp="1"/>
          </p:cNvSpPr>
          <p:nvPr>
            <p:ph type="title"/>
          </p:nvPr>
        </p:nvSpPr>
        <p:spPr>
          <a:xfrm>
            <a:off x="2369253" y="54901"/>
            <a:ext cx="10515600" cy="444085"/>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Times New Roman"/>
              <a:buNone/>
            </a:pPr>
            <a:r>
              <a:rPr lang="en-US">
                <a:solidFill>
                  <a:schemeClr val="dk1"/>
                </a:solidFill>
                <a:latin typeface="Times New Roman"/>
                <a:ea typeface="Times New Roman"/>
                <a:cs typeface="Times New Roman"/>
                <a:sym typeface="Times New Roman"/>
              </a:rPr>
              <a:t>Lĩnh vực </a:t>
            </a:r>
            <a:r>
              <a:rPr lang="en-US">
                <a:latin typeface="Times New Roman"/>
                <a:ea typeface="Times New Roman"/>
                <a:cs typeface="Times New Roman"/>
                <a:sym typeface="Times New Roman"/>
              </a:rPr>
              <a:t>Bất động sản</a:t>
            </a:r>
            <a:endParaRPr/>
          </a:p>
        </p:txBody>
      </p:sp>
      <p:sp>
        <p:nvSpPr>
          <p:cNvPr id="342" name="Google Shape;342;p9"/>
          <p:cNvSpPr txBox="1">
            <a:spLocks noGrp="1"/>
          </p:cNvSpPr>
          <p:nvPr>
            <p:ph type="body" idx="1"/>
          </p:nvPr>
        </p:nvSpPr>
        <p:spPr>
          <a:xfrm>
            <a:off x="1524000" y="838200"/>
            <a:ext cx="10566400" cy="5334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440"/>
              <a:buNone/>
            </a:pPr>
            <a:endParaRPr/>
          </a:p>
        </p:txBody>
      </p:sp>
      <p:graphicFrame>
        <p:nvGraphicFramePr>
          <p:cNvPr id="343" name="Google Shape;343;p9"/>
          <p:cNvGraphicFramePr/>
          <p:nvPr/>
        </p:nvGraphicFramePr>
        <p:xfrm>
          <a:off x="1645920" y="1213658"/>
          <a:ext cx="8741850" cy="3441450"/>
        </p:xfrm>
        <a:graphic>
          <a:graphicData uri="http://schemas.openxmlformats.org/drawingml/2006/table">
            <a:tbl>
              <a:tblPr firstRow="1" bandRow="1">
                <a:noFill/>
                <a:tableStyleId>{B01E2D90-069C-4A35-8554-3B144A177473}</a:tableStyleId>
              </a:tblPr>
              <a:tblGrid>
                <a:gridCol w="2913950">
                  <a:extLst>
                    <a:ext uri="{9D8B030D-6E8A-4147-A177-3AD203B41FA5}">
                      <a16:colId xmlns:a16="http://schemas.microsoft.com/office/drawing/2014/main" xmlns="" val="20000"/>
                    </a:ext>
                  </a:extLst>
                </a:gridCol>
                <a:gridCol w="2913950">
                  <a:extLst>
                    <a:ext uri="{9D8B030D-6E8A-4147-A177-3AD203B41FA5}">
                      <a16:colId xmlns:a16="http://schemas.microsoft.com/office/drawing/2014/main" xmlns="" val="20001"/>
                    </a:ext>
                  </a:extLst>
                </a:gridCol>
                <a:gridCol w="2913950">
                  <a:extLst>
                    <a:ext uri="{9D8B030D-6E8A-4147-A177-3AD203B41FA5}">
                      <a16:colId xmlns:a16="http://schemas.microsoft.com/office/drawing/2014/main" xmlns="" val="20002"/>
                    </a:ext>
                  </a:extLst>
                </a:gridCol>
              </a:tblGrid>
              <a:tr h="504750">
                <a:tc>
                  <a:txBody>
                    <a:bodyPr/>
                    <a:lstStyle/>
                    <a:p>
                      <a:pPr marL="0" marR="0" lvl="0" indent="0" algn="l" rtl="0">
                        <a:spcBef>
                          <a:spcPts val="0"/>
                        </a:spcBef>
                        <a:spcAft>
                          <a:spcPts val="0"/>
                        </a:spcAft>
                        <a:buNone/>
                      </a:pPr>
                      <a:endParaRPr sz="1800">
                        <a:latin typeface="Times New Roman"/>
                        <a:ea typeface="Times New Roman"/>
                        <a:cs typeface="Times New Roman"/>
                        <a:sym typeface="Times New Roman"/>
                      </a:endParaRPr>
                    </a:p>
                  </a:txBody>
                  <a:tcPr marL="121925" marR="121925" marT="45725" marB="45725"/>
                </a:tc>
                <a:tc>
                  <a:txBody>
                    <a:bodyPr/>
                    <a:lstStyle/>
                    <a:p>
                      <a:pPr marL="0" marR="0" lvl="0" indent="0" algn="ctr" rtl="0">
                        <a:spcBef>
                          <a:spcPts val="0"/>
                        </a:spcBef>
                        <a:spcAft>
                          <a:spcPts val="0"/>
                        </a:spcAft>
                        <a:buNone/>
                      </a:pPr>
                      <a:r>
                        <a:rPr lang="en-US" sz="1800">
                          <a:latin typeface="Times New Roman"/>
                          <a:ea typeface="Times New Roman"/>
                          <a:cs typeface="Times New Roman"/>
                          <a:sym typeface="Times New Roman"/>
                        </a:rPr>
                        <a:t>NRA giai đoạn 2018 – 2022</a:t>
                      </a:r>
                      <a:endParaRPr sz="1800">
                        <a:latin typeface="Times New Roman"/>
                        <a:ea typeface="Times New Roman"/>
                        <a:cs typeface="Times New Roman"/>
                        <a:sym typeface="Times New Roman"/>
                      </a:endParaRPr>
                    </a:p>
                  </a:txBody>
                  <a:tcPr marL="121925" marR="121925" marT="45725" marB="45725"/>
                </a:tc>
                <a:tc>
                  <a:txBody>
                    <a:bodyPr/>
                    <a:lstStyle/>
                    <a:p>
                      <a:pPr marL="0" marR="0" lvl="0" indent="0" algn="ctr" rtl="0">
                        <a:spcBef>
                          <a:spcPts val="0"/>
                        </a:spcBef>
                        <a:spcAft>
                          <a:spcPts val="0"/>
                        </a:spcAft>
                        <a:buNone/>
                      </a:pPr>
                      <a:r>
                        <a:rPr lang="en-US" sz="1800">
                          <a:latin typeface="Times New Roman"/>
                          <a:ea typeface="Times New Roman"/>
                          <a:cs typeface="Times New Roman"/>
                          <a:sym typeface="Times New Roman"/>
                        </a:rPr>
                        <a:t>NRA cập nhật</a:t>
                      </a:r>
                      <a:endParaRPr sz="1800">
                        <a:latin typeface="Times New Roman"/>
                        <a:ea typeface="Times New Roman"/>
                        <a:cs typeface="Times New Roman"/>
                        <a:sym typeface="Times New Roman"/>
                      </a:endParaRPr>
                    </a:p>
                  </a:txBody>
                  <a:tcPr marL="121925" marR="121925" marT="45725" marB="45725"/>
                </a:tc>
                <a:extLst>
                  <a:ext uri="{0D108BD9-81ED-4DB2-BD59-A6C34878D82A}">
                    <a16:rowId xmlns:a16="http://schemas.microsoft.com/office/drawing/2014/main" xmlns="" val="10000"/>
                  </a:ext>
                </a:extLst>
              </a:tr>
              <a:tr h="1033175">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Nguy cơ rửa tiền</a:t>
                      </a:r>
                      <a:endParaRPr sz="1800">
                        <a:latin typeface="Times New Roman"/>
                        <a:ea typeface="Times New Roman"/>
                        <a:cs typeface="Times New Roman"/>
                        <a:sym typeface="Times New Roman"/>
                      </a:endParaRPr>
                    </a:p>
                  </a:txBody>
                  <a:tcPr marL="121925" marR="121925" marT="45725" marB="45725"/>
                </a:tc>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Cao</a:t>
                      </a:r>
                      <a:endParaRPr/>
                    </a:p>
                  </a:txBody>
                  <a:tcPr marL="121925" marR="121925" marT="45725" marB="45725"/>
                </a:tc>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Cao</a:t>
                      </a:r>
                      <a:endParaRPr/>
                    </a:p>
                  </a:txBody>
                  <a:tcPr marL="121925" marR="121925" marT="45725" marB="45725"/>
                </a:tc>
                <a:extLst>
                  <a:ext uri="{0D108BD9-81ED-4DB2-BD59-A6C34878D82A}">
                    <a16:rowId xmlns:a16="http://schemas.microsoft.com/office/drawing/2014/main" xmlns="" val="10001"/>
                  </a:ext>
                </a:extLst>
              </a:tr>
              <a:tr h="1205250">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Mức độ tổn thương về rửa tiền</a:t>
                      </a:r>
                      <a:endParaRPr sz="1800">
                        <a:latin typeface="Times New Roman"/>
                        <a:ea typeface="Times New Roman"/>
                        <a:cs typeface="Times New Roman"/>
                        <a:sym typeface="Times New Roman"/>
                      </a:endParaRPr>
                    </a:p>
                  </a:txBody>
                  <a:tcPr marL="121925" marR="121925" marT="45725" marB="45725"/>
                </a:tc>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Trung bình Cao</a:t>
                      </a:r>
                      <a:endParaRPr sz="1800">
                        <a:latin typeface="Times New Roman"/>
                        <a:ea typeface="Times New Roman"/>
                        <a:cs typeface="Times New Roman"/>
                        <a:sym typeface="Times New Roman"/>
                      </a:endParaRPr>
                    </a:p>
                  </a:txBody>
                  <a:tcPr marL="121925" marR="121925" marT="45725" marB="45725"/>
                </a:tc>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Trung bình Cao</a:t>
                      </a:r>
                      <a:endParaRPr/>
                    </a:p>
                  </a:txBody>
                  <a:tcPr marL="121925" marR="121925" marT="45725" marB="45725"/>
                </a:tc>
                <a:extLst>
                  <a:ext uri="{0D108BD9-81ED-4DB2-BD59-A6C34878D82A}">
                    <a16:rowId xmlns:a16="http://schemas.microsoft.com/office/drawing/2014/main" xmlns="" val="10002"/>
                  </a:ext>
                </a:extLst>
              </a:tr>
              <a:tr h="698275">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Rủi ro về rửa tiền</a:t>
                      </a:r>
                      <a:endParaRPr sz="1800">
                        <a:latin typeface="Times New Roman"/>
                        <a:ea typeface="Times New Roman"/>
                        <a:cs typeface="Times New Roman"/>
                        <a:sym typeface="Times New Roman"/>
                      </a:endParaRPr>
                    </a:p>
                  </a:txBody>
                  <a:tcPr marL="121925" marR="121925" marT="45725" marB="45725"/>
                </a:tc>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Cao</a:t>
                      </a:r>
                      <a:endParaRPr/>
                    </a:p>
                  </a:txBody>
                  <a:tcPr marL="121925" marR="121925" marT="45725" marB="45725"/>
                </a:tc>
                <a:tc>
                  <a:txBody>
                    <a:bodyPr/>
                    <a:lstStyle/>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Cao</a:t>
                      </a:r>
                      <a:endParaRPr sz="1800">
                        <a:latin typeface="Times New Roman"/>
                        <a:ea typeface="Times New Roman"/>
                        <a:cs typeface="Times New Roman"/>
                        <a:sym typeface="Times New Roman"/>
                      </a:endParaRPr>
                    </a:p>
                  </a:txBody>
                  <a:tcPr marL="121925" marR="121925" marT="45725" marB="45725"/>
                </a:tc>
                <a:extLst>
                  <a:ext uri="{0D108BD9-81ED-4DB2-BD59-A6C34878D82A}">
                    <a16:rowId xmlns:a16="http://schemas.microsoft.com/office/drawing/2014/main" xmlns="" val="10003"/>
                  </a:ext>
                </a:extLst>
              </a:tr>
            </a:tbl>
          </a:graphicData>
        </a:graphic>
      </p:graphicFrame>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TotalTime>
  <Words>2237</Words>
  <Application>Microsoft Office PowerPoint</Application>
  <PresentationFormat>Widescreen</PresentationFormat>
  <Paragraphs>268</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Algerian</vt:lpstr>
      <vt:lpstr>Arial</vt:lpstr>
      <vt:lpstr>Times New Roman</vt:lpstr>
      <vt:lpstr>DM Sans SemiBold</vt:lpstr>
      <vt:lpstr>Noto Sans Symbols</vt:lpstr>
      <vt:lpstr>Trebuchet MS</vt:lpstr>
      <vt:lpstr>Inter</vt:lpstr>
      <vt:lpstr>DM Sans</vt:lpstr>
      <vt:lpstr>Calibri</vt:lpstr>
      <vt:lpstr>Facet</vt:lpstr>
      <vt:lpstr>PowerPoint Presentation</vt:lpstr>
      <vt:lpstr> NỘI DUNG CẬP NHẬT ĐÁNH GIÁ RỦI RO QUỐC GIA  VỀ RỬA TIỀN</vt:lpstr>
      <vt:lpstr>PowerPoint Presentation</vt:lpstr>
      <vt:lpstr>PowerPoint Presentation</vt:lpstr>
      <vt:lpstr>PowerPoint Presentation</vt:lpstr>
      <vt:lpstr>Khuyến nghị số 1 của FATF </vt:lpstr>
      <vt:lpstr>PowerPoint Presentation</vt:lpstr>
      <vt:lpstr>2. Cập nhật rủi ro rửa tiền đối với một số ngành lĩnh vực có rủi ro CAO đến tháng 6/2025</vt:lpstr>
      <vt:lpstr>Lĩnh vực Bất động sản</vt:lpstr>
      <vt:lpstr>3. Nguy cơ rửa tiền theo tội phạm nguồn giai đoạn 2018-2022</vt:lpstr>
      <vt:lpstr>4. Cập nhật nguy cơ rửa tiền các tội phạm nguồn của tội rửa tiền có nguy cơ rửa tiền cao/trung bình cao đến tháng 6/2025</vt:lpstr>
      <vt:lpstr>III. Kết quả đánh giá rủi ro rửa tiền lĩnh vực kinh doanh kim loại quý, đá quý</vt:lpstr>
      <vt:lpstr>Nguy cơ rửa tiền đối với lĩnh vực kinh doanh kim loại quý, đá quý</vt:lpstr>
      <vt:lpstr>Mức độ tổn thương về rửa tiền đối với lĩnh vực kinh doanh kim loại quý, đá quý</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Viet Duc (CQTTGS)</dc:creator>
  <cp:lastModifiedBy>Admin</cp:lastModifiedBy>
  <cp:revision>6</cp:revision>
  <cp:lastPrinted>2026-04-22T06:52:26Z</cp:lastPrinted>
  <dcterms:created xsi:type="dcterms:W3CDTF">2024-11-12T07:05:01Z</dcterms:created>
  <dcterms:modified xsi:type="dcterms:W3CDTF">2026-04-23T09:29:25Z</dcterms:modified>
</cp:coreProperties>
</file>