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 id="2147483660" r:id="rId2"/>
  </p:sldMasterIdLst>
  <p:notesMasterIdLst>
    <p:notesMasterId r:id="rId56"/>
  </p:notesMasterIdLst>
  <p:sldIdLst>
    <p:sldId id="257" r:id="rId3"/>
    <p:sldId id="313" r:id="rId4"/>
    <p:sldId id="315" r:id="rId5"/>
    <p:sldId id="325" r:id="rId6"/>
    <p:sldId id="356" r:id="rId7"/>
    <p:sldId id="357" r:id="rId8"/>
    <p:sldId id="360" r:id="rId9"/>
    <p:sldId id="359" r:id="rId10"/>
    <p:sldId id="358" r:id="rId11"/>
    <p:sldId id="361" r:id="rId12"/>
    <p:sldId id="362" r:id="rId13"/>
    <p:sldId id="363" r:id="rId14"/>
    <p:sldId id="364" r:id="rId15"/>
    <p:sldId id="365" r:id="rId16"/>
    <p:sldId id="366" r:id="rId17"/>
    <p:sldId id="367" r:id="rId18"/>
    <p:sldId id="368" r:id="rId19"/>
    <p:sldId id="400" r:id="rId20"/>
    <p:sldId id="401" r:id="rId21"/>
    <p:sldId id="317" r:id="rId22"/>
    <p:sldId id="267" r:id="rId23"/>
    <p:sldId id="402" r:id="rId24"/>
    <p:sldId id="263" r:id="rId25"/>
    <p:sldId id="370" r:id="rId26"/>
    <p:sldId id="371" r:id="rId27"/>
    <p:sldId id="372" r:id="rId28"/>
    <p:sldId id="406" r:id="rId29"/>
    <p:sldId id="375" r:id="rId30"/>
    <p:sldId id="376" r:id="rId31"/>
    <p:sldId id="377" r:id="rId32"/>
    <p:sldId id="378" r:id="rId33"/>
    <p:sldId id="379" r:id="rId34"/>
    <p:sldId id="380" r:id="rId35"/>
    <p:sldId id="403" r:id="rId36"/>
    <p:sldId id="404" r:id="rId37"/>
    <p:sldId id="405" r:id="rId38"/>
    <p:sldId id="384" r:id="rId39"/>
    <p:sldId id="385" r:id="rId40"/>
    <p:sldId id="386" r:id="rId41"/>
    <p:sldId id="388" r:id="rId42"/>
    <p:sldId id="369" r:id="rId43"/>
    <p:sldId id="346" r:id="rId44"/>
    <p:sldId id="389" r:id="rId45"/>
    <p:sldId id="390" r:id="rId46"/>
    <p:sldId id="392" r:id="rId47"/>
    <p:sldId id="393" r:id="rId48"/>
    <p:sldId id="394" r:id="rId49"/>
    <p:sldId id="395" r:id="rId50"/>
    <p:sldId id="396" r:id="rId51"/>
    <p:sldId id="391" r:id="rId52"/>
    <p:sldId id="398" r:id="rId53"/>
    <p:sldId id="399" r:id="rId54"/>
    <p:sldId id="265" r:id="rId55"/>
  </p:sldIdLst>
  <p:sldSz cx="18288000" cy="10287000"/>
  <p:notesSz cx="6797675" cy="9929813"/>
  <p:embeddedFontLst>
    <p:embeddedFont>
      <p:font typeface="Poppins Light" panose="020B0604020202020204" charset="0"/>
      <p:regular r:id="rId57"/>
      <p:italic r:id="rId58"/>
    </p:embeddedFont>
    <p:embeddedFont>
      <p:font typeface="Calibri" panose="020F0502020204030204" pitchFamily="34" charset="0"/>
      <p:regular r:id="rId59"/>
      <p:bold r:id="rId60"/>
      <p:italic r:id="rId61"/>
      <p:boldItalic r:id="rId62"/>
    </p:embeddedFont>
    <p:embeddedFont>
      <p:font typeface="KPMG Bold" panose="020B0604020202020204" charset="0"/>
      <p:bold r:id="rId63"/>
      <p:boldItalic r:id="rId64"/>
    </p:embeddedFont>
    <p:embeddedFont>
      <p:font typeface="Wingdings 2" panose="05020102010507070707" pitchFamily="18" charset="2"/>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9CE"/>
    <a:srgbClr val="36717B"/>
    <a:srgbClr val="262CAC"/>
    <a:srgbClr val="99D5E3"/>
    <a:srgbClr val="28535A"/>
    <a:srgbClr val="39757F"/>
    <a:srgbClr val="004A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4" autoAdjust="0"/>
    <p:restoredTop sz="94622" autoAdjust="0"/>
  </p:normalViewPr>
  <p:slideViewPr>
    <p:cSldViewPr>
      <p:cViewPr varScale="1">
        <p:scale>
          <a:sx n="43" d="100"/>
          <a:sy n="43" d="100"/>
        </p:scale>
        <p:origin x="930"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7.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s>
</file>

<file path=ppt/diagrams/_rels/data15.xml.rels><?xml version="1.0" encoding="UTF-8" standalone="yes"?>
<Relationships xmlns="http://schemas.openxmlformats.org/package/2006/relationships"><Relationship Id="rId2" Type="http://schemas.openxmlformats.org/officeDocument/2006/relationships/hyperlink" Target="https://www.fatf-gafi.org/en/publications/High-risk-and-other-monitored-jurisdictions/Call-for-action-june-2024.html" TargetMode="External"/><Relationship Id="rId1" Type="http://schemas.openxmlformats.org/officeDocument/2006/relationships/hyperlink" Target="https://www.fatf-gafi.org/en/publications/High-risk-and-other-monitored-jurisdictions/increased-monitoring-june-2024.html" TargetMode="External"/></Relationships>
</file>

<file path=ppt/diagrams/_rels/drawing15.xml.rels><?xml version="1.0" encoding="UTF-8" standalone="yes"?>
<Relationships xmlns="http://schemas.openxmlformats.org/package/2006/relationships"><Relationship Id="rId2" Type="http://schemas.openxmlformats.org/officeDocument/2006/relationships/hyperlink" Target="https://www.fatf-gafi.org/en/publications/High-risk-and-other-monitored-jurisdictions/Call-for-action-june-2024.html" TargetMode="External"/><Relationship Id="rId1" Type="http://schemas.openxmlformats.org/officeDocument/2006/relationships/hyperlink" Target="https://www.fatf-gafi.org/en/publications/High-risk-and-other-monitored-jurisdictions/increased-monitoring-june-2024.html"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36854F-6E18-45D6-90CB-514F34E1CE4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40EDE4A-9F82-4BB8-8B8D-D94AF0DF4FCF}">
      <dgm:prSet phldrT="[Text]"/>
      <dgm:spPr/>
      <dgm:t>
        <a:bodyPr/>
        <a:lstStyle/>
        <a:p>
          <a:r>
            <a:rPr lang="de-DE" altLang="en-US" dirty="0">
              <a:solidFill>
                <a:schemeClr val="bg1"/>
              </a:solidFill>
              <a:latin typeface="Times New Roman" pitchFamily="18" charset="0"/>
              <a:cs typeface="Times New Roman" pitchFamily="18" charset="0"/>
            </a:rPr>
            <a:t>Luật Hình sự/ Luật Tố tụng hình sự/ NQ của HĐTP</a:t>
          </a:r>
          <a:endParaRPr lang="en-US" dirty="0">
            <a:solidFill>
              <a:schemeClr val="bg1"/>
            </a:solidFill>
          </a:endParaRPr>
        </a:p>
      </dgm:t>
    </dgm:pt>
    <dgm:pt modelId="{45A5FC82-E4C7-48D7-9FA8-5D31A19F66E9}" type="parTrans" cxnId="{C11557E0-3B4A-43C8-B3B1-CDBF6082F9D3}">
      <dgm:prSet/>
      <dgm:spPr/>
      <dgm:t>
        <a:bodyPr/>
        <a:lstStyle/>
        <a:p>
          <a:endParaRPr lang="en-US"/>
        </a:p>
      </dgm:t>
    </dgm:pt>
    <dgm:pt modelId="{BFFDD743-F32E-48AA-9D31-77E549CD7F55}" type="sibTrans" cxnId="{C11557E0-3B4A-43C8-B3B1-CDBF6082F9D3}">
      <dgm:prSet/>
      <dgm:spPr/>
      <dgm:t>
        <a:bodyPr/>
        <a:lstStyle/>
        <a:p>
          <a:endParaRPr lang="en-US"/>
        </a:p>
      </dgm:t>
    </dgm:pt>
    <dgm:pt modelId="{3146811D-5C50-4DE5-9C69-40295C2B95D1}">
      <dgm:prSet phldrT="[Text]"/>
      <dgm:spPr/>
      <dgm:t>
        <a:bodyPr/>
        <a:lstStyle/>
        <a:p>
          <a:r>
            <a:rPr lang="de-DE" altLang="en-US" dirty="0">
              <a:solidFill>
                <a:schemeClr val="bg1"/>
              </a:solidFill>
              <a:latin typeface="Times New Roman" pitchFamily="18" charset="0"/>
              <a:cs typeface="Times New Roman" pitchFamily="18" charset="0"/>
            </a:rPr>
            <a:t>Luật phòng, chống rửa tiền và các văn bản hướng dẫn Luật</a:t>
          </a:r>
          <a:endParaRPr lang="en-US" dirty="0">
            <a:solidFill>
              <a:schemeClr val="bg1"/>
            </a:solidFill>
          </a:endParaRPr>
        </a:p>
      </dgm:t>
    </dgm:pt>
    <dgm:pt modelId="{A32CDA89-8609-41BD-BD0E-900C3B979258}" type="parTrans" cxnId="{90027461-B6A4-4D12-8C11-129BF3432122}">
      <dgm:prSet/>
      <dgm:spPr/>
      <dgm:t>
        <a:bodyPr/>
        <a:lstStyle/>
        <a:p>
          <a:endParaRPr lang="en-US"/>
        </a:p>
      </dgm:t>
    </dgm:pt>
    <dgm:pt modelId="{715FD596-677F-4980-96BF-E2CCC77E6082}" type="sibTrans" cxnId="{90027461-B6A4-4D12-8C11-129BF3432122}">
      <dgm:prSet/>
      <dgm:spPr/>
      <dgm:t>
        <a:bodyPr/>
        <a:lstStyle/>
        <a:p>
          <a:endParaRPr lang="en-US"/>
        </a:p>
      </dgm:t>
    </dgm:pt>
    <dgm:pt modelId="{083F05EC-338B-4745-A86B-E6E187D1F95A}">
      <dgm:prSet phldrT="[Text]"/>
      <dgm:spPr/>
      <dgm:t>
        <a:bodyPr/>
        <a:lstStyle/>
        <a:p>
          <a:r>
            <a:rPr lang="de-DE" altLang="en-US" dirty="0">
              <a:solidFill>
                <a:schemeClr val="bg1"/>
              </a:solidFill>
              <a:latin typeface="Times New Roman" pitchFamily="18" charset="0"/>
              <a:cs typeface="Times New Roman" pitchFamily="18" charset="0"/>
            </a:rPr>
            <a:t>Luật phòng, chống khủng bố và các văn bản hướng dẫn Luật</a:t>
          </a:r>
          <a:endParaRPr lang="en-US" dirty="0">
            <a:solidFill>
              <a:schemeClr val="bg1"/>
            </a:solidFill>
          </a:endParaRPr>
        </a:p>
      </dgm:t>
    </dgm:pt>
    <dgm:pt modelId="{5F3F79F0-161B-44E4-A4AF-CA6BD95F1CDF}" type="parTrans" cxnId="{8E7250E8-B32D-424C-8593-16A1EC0B58CE}">
      <dgm:prSet/>
      <dgm:spPr/>
      <dgm:t>
        <a:bodyPr/>
        <a:lstStyle/>
        <a:p>
          <a:endParaRPr lang="en-US"/>
        </a:p>
      </dgm:t>
    </dgm:pt>
    <dgm:pt modelId="{29BE62E6-1911-41A2-9C07-96C6E6CA11C0}" type="sibTrans" cxnId="{8E7250E8-B32D-424C-8593-16A1EC0B58CE}">
      <dgm:prSet/>
      <dgm:spPr/>
      <dgm:t>
        <a:bodyPr/>
        <a:lstStyle/>
        <a:p>
          <a:endParaRPr lang="en-US"/>
        </a:p>
      </dgm:t>
    </dgm:pt>
    <dgm:pt modelId="{2683131C-E611-42AF-A475-160E1E41E098}">
      <dgm:prSet phldrT="[Text]"/>
      <dgm:spPr/>
      <dgm:t>
        <a:bodyPr/>
        <a:lstStyle/>
        <a:p>
          <a:r>
            <a:rPr lang="en-US" dirty="0" err="1">
              <a:latin typeface="Times New Roman" panose="02020603050405020304" pitchFamily="18" charset="0"/>
              <a:cs typeface="Times New Roman" panose="02020603050405020304" pitchFamily="18" charset="0"/>
            </a:rPr>
            <a:t>Nghị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chống</a:t>
          </a:r>
          <a:r>
            <a:rPr lang="en-US" dirty="0">
              <a:latin typeface="Times New Roman" panose="02020603050405020304" pitchFamily="18" charset="0"/>
              <a:cs typeface="Times New Roman" panose="02020603050405020304" pitchFamily="18" charset="0"/>
            </a:rPr>
            <a:t> PBVKHDHL</a:t>
          </a:r>
        </a:p>
      </dgm:t>
    </dgm:pt>
    <dgm:pt modelId="{1481C37E-69E5-43A8-952B-E8589BE2F03B}" type="parTrans" cxnId="{7527B3FE-5BF7-4829-93CF-037567A23271}">
      <dgm:prSet/>
      <dgm:spPr/>
      <dgm:t>
        <a:bodyPr/>
        <a:lstStyle/>
        <a:p>
          <a:endParaRPr lang="en-US"/>
        </a:p>
      </dgm:t>
    </dgm:pt>
    <dgm:pt modelId="{311C2321-EB4C-43F0-92FF-715081754191}" type="sibTrans" cxnId="{7527B3FE-5BF7-4829-93CF-037567A23271}">
      <dgm:prSet/>
      <dgm:spPr/>
      <dgm:t>
        <a:bodyPr/>
        <a:lstStyle/>
        <a:p>
          <a:endParaRPr lang="en-US"/>
        </a:p>
      </dgm:t>
    </dgm:pt>
    <dgm:pt modelId="{35EE87A7-4A97-4092-B797-E515FBEB1584}">
      <dgm:prSet phldrT="[Text]"/>
      <dgm:spPr/>
      <dgm:t>
        <a:bodyPr/>
        <a:lstStyle/>
        <a:p>
          <a:r>
            <a:rPr lang="de-DE" altLang="en-US" dirty="0">
              <a:solidFill>
                <a:schemeClr val="bg1"/>
              </a:solidFill>
              <a:latin typeface="Times New Roman" pitchFamily="18" charset="0"/>
              <a:cs typeface="Times New Roman" pitchFamily="18" charset="0"/>
            </a:rPr>
            <a:t>Các quy định về xử phạt vi phạm hành chính</a:t>
          </a:r>
          <a:endParaRPr lang="en-US" dirty="0">
            <a:solidFill>
              <a:schemeClr val="bg1"/>
            </a:solidFill>
          </a:endParaRPr>
        </a:p>
      </dgm:t>
    </dgm:pt>
    <dgm:pt modelId="{590C2193-0C7C-4D20-87B6-09016A312146}" type="parTrans" cxnId="{497B4AA4-5620-4621-809F-288CCA1DCCCC}">
      <dgm:prSet/>
      <dgm:spPr/>
      <dgm:t>
        <a:bodyPr/>
        <a:lstStyle/>
        <a:p>
          <a:endParaRPr lang="en-US"/>
        </a:p>
      </dgm:t>
    </dgm:pt>
    <dgm:pt modelId="{49BEEABF-47D0-4475-A07D-CF0E64034BA8}" type="sibTrans" cxnId="{497B4AA4-5620-4621-809F-288CCA1DCCCC}">
      <dgm:prSet/>
      <dgm:spPr/>
      <dgm:t>
        <a:bodyPr/>
        <a:lstStyle/>
        <a:p>
          <a:endParaRPr lang="en-US"/>
        </a:p>
      </dgm:t>
    </dgm:pt>
    <dgm:pt modelId="{F1D87B9B-8F18-4276-B9F9-DBC9EB1F10F6}" type="pres">
      <dgm:prSet presAssocID="{5936854F-6E18-45D6-90CB-514F34E1CE4E}" presName="Name0" presStyleCnt="0">
        <dgm:presLayoutVars>
          <dgm:chMax val="7"/>
          <dgm:chPref val="7"/>
          <dgm:dir/>
        </dgm:presLayoutVars>
      </dgm:prSet>
      <dgm:spPr/>
      <dgm:t>
        <a:bodyPr/>
        <a:lstStyle/>
        <a:p>
          <a:endParaRPr lang="en-US"/>
        </a:p>
      </dgm:t>
    </dgm:pt>
    <dgm:pt modelId="{896FE658-60E0-452D-8EAF-209F7E97B05E}" type="pres">
      <dgm:prSet presAssocID="{5936854F-6E18-45D6-90CB-514F34E1CE4E}" presName="Name1" presStyleCnt="0"/>
      <dgm:spPr/>
    </dgm:pt>
    <dgm:pt modelId="{AEDC692F-BF4B-41BF-9B06-5FF7A8E60A4D}" type="pres">
      <dgm:prSet presAssocID="{5936854F-6E18-45D6-90CB-514F34E1CE4E}" presName="cycle" presStyleCnt="0"/>
      <dgm:spPr/>
    </dgm:pt>
    <dgm:pt modelId="{1C0CAE4C-CE14-4AD9-8E21-7651DF93623D}" type="pres">
      <dgm:prSet presAssocID="{5936854F-6E18-45D6-90CB-514F34E1CE4E}" presName="srcNode" presStyleLbl="node1" presStyleIdx="0" presStyleCnt="5"/>
      <dgm:spPr/>
    </dgm:pt>
    <dgm:pt modelId="{B775C464-ABA1-4119-AE39-FCD3F1FA2C11}" type="pres">
      <dgm:prSet presAssocID="{5936854F-6E18-45D6-90CB-514F34E1CE4E}" presName="conn" presStyleLbl="parChTrans1D2" presStyleIdx="0" presStyleCnt="1"/>
      <dgm:spPr/>
      <dgm:t>
        <a:bodyPr/>
        <a:lstStyle/>
        <a:p>
          <a:endParaRPr lang="en-US"/>
        </a:p>
      </dgm:t>
    </dgm:pt>
    <dgm:pt modelId="{F2F0B73B-E947-4FAD-97F9-4CD67E70D475}" type="pres">
      <dgm:prSet presAssocID="{5936854F-6E18-45D6-90CB-514F34E1CE4E}" presName="extraNode" presStyleLbl="node1" presStyleIdx="0" presStyleCnt="5"/>
      <dgm:spPr/>
    </dgm:pt>
    <dgm:pt modelId="{55D0DF23-ABB7-4DB0-A08E-DC5EAF8D8E30}" type="pres">
      <dgm:prSet presAssocID="{5936854F-6E18-45D6-90CB-514F34E1CE4E}" presName="dstNode" presStyleLbl="node1" presStyleIdx="0" presStyleCnt="5"/>
      <dgm:spPr/>
    </dgm:pt>
    <dgm:pt modelId="{8075860A-6031-4F72-8AEB-889F31058F54}" type="pres">
      <dgm:prSet presAssocID="{840EDE4A-9F82-4BB8-8B8D-D94AF0DF4FCF}" presName="text_1" presStyleLbl="node1" presStyleIdx="0" presStyleCnt="5">
        <dgm:presLayoutVars>
          <dgm:bulletEnabled val="1"/>
        </dgm:presLayoutVars>
      </dgm:prSet>
      <dgm:spPr/>
      <dgm:t>
        <a:bodyPr/>
        <a:lstStyle/>
        <a:p>
          <a:endParaRPr lang="en-US"/>
        </a:p>
      </dgm:t>
    </dgm:pt>
    <dgm:pt modelId="{CB60C786-5C53-4941-9FB1-FCEBC92570A6}" type="pres">
      <dgm:prSet presAssocID="{840EDE4A-9F82-4BB8-8B8D-D94AF0DF4FCF}" presName="accent_1" presStyleCnt="0"/>
      <dgm:spPr/>
    </dgm:pt>
    <dgm:pt modelId="{0B8910B4-0625-4D05-9783-79BC4024788F}" type="pres">
      <dgm:prSet presAssocID="{840EDE4A-9F82-4BB8-8B8D-D94AF0DF4FCF}" presName="accentRepeatNode" presStyleLbl="solidFgAcc1" presStyleIdx="0" presStyleCnt="5"/>
      <dgm:spPr/>
    </dgm:pt>
    <dgm:pt modelId="{3F021523-C2A5-475F-956F-7B0EF825218C}" type="pres">
      <dgm:prSet presAssocID="{3146811D-5C50-4DE5-9C69-40295C2B95D1}" presName="text_2" presStyleLbl="node1" presStyleIdx="1" presStyleCnt="5">
        <dgm:presLayoutVars>
          <dgm:bulletEnabled val="1"/>
        </dgm:presLayoutVars>
      </dgm:prSet>
      <dgm:spPr/>
      <dgm:t>
        <a:bodyPr/>
        <a:lstStyle/>
        <a:p>
          <a:endParaRPr lang="en-US"/>
        </a:p>
      </dgm:t>
    </dgm:pt>
    <dgm:pt modelId="{E64187DA-FEFE-436F-942F-E2FA5710CC9C}" type="pres">
      <dgm:prSet presAssocID="{3146811D-5C50-4DE5-9C69-40295C2B95D1}" presName="accent_2" presStyleCnt="0"/>
      <dgm:spPr/>
    </dgm:pt>
    <dgm:pt modelId="{F0D5EA57-D345-4916-80C5-714140832D1C}" type="pres">
      <dgm:prSet presAssocID="{3146811D-5C50-4DE5-9C69-40295C2B95D1}" presName="accentRepeatNode" presStyleLbl="solidFgAcc1" presStyleIdx="1" presStyleCnt="5"/>
      <dgm:spPr/>
    </dgm:pt>
    <dgm:pt modelId="{167C4A39-D4E3-48ED-9447-23B0A467AB94}" type="pres">
      <dgm:prSet presAssocID="{083F05EC-338B-4745-A86B-E6E187D1F95A}" presName="text_3" presStyleLbl="node1" presStyleIdx="2" presStyleCnt="5" custLinFactNeighborX="-247" custLinFactNeighborY="6536">
        <dgm:presLayoutVars>
          <dgm:bulletEnabled val="1"/>
        </dgm:presLayoutVars>
      </dgm:prSet>
      <dgm:spPr/>
      <dgm:t>
        <a:bodyPr/>
        <a:lstStyle/>
        <a:p>
          <a:endParaRPr lang="en-US"/>
        </a:p>
      </dgm:t>
    </dgm:pt>
    <dgm:pt modelId="{0E5D65BF-D0E1-4D93-8814-ADC81D1BA9BD}" type="pres">
      <dgm:prSet presAssocID="{083F05EC-338B-4745-A86B-E6E187D1F95A}" presName="accent_3" presStyleCnt="0"/>
      <dgm:spPr/>
    </dgm:pt>
    <dgm:pt modelId="{C6D9ED52-6C48-4BE8-AF4A-CD006A77CA0A}" type="pres">
      <dgm:prSet presAssocID="{083F05EC-338B-4745-A86B-E6E187D1F95A}" presName="accentRepeatNode" presStyleLbl="solidFgAcc1" presStyleIdx="2" presStyleCnt="5"/>
      <dgm:spPr/>
    </dgm:pt>
    <dgm:pt modelId="{4FC428E4-EBFA-417E-90DD-C408126FB961}" type="pres">
      <dgm:prSet presAssocID="{2683131C-E611-42AF-A475-160E1E41E098}" presName="text_4" presStyleLbl="node1" presStyleIdx="3" presStyleCnt="5">
        <dgm:presLayoutVars>
          <dgm:bulletEnabled val="1"/>
        </dgm:presLayoutVars>
      </dgm:prSet>
      <dgm:spPr/>
      <dgm:t>
        <a:bodyPr/>
        <a:lstStyle/>
        <a:p>
          <a:endParaRPr lang="en-US"/>
        </a:p>
      </dgm:t>
    </dgm:pt>
    <dgm:pt modelId="{8502F45C-759B-4380-B5E3-E17384D75A65}" type="pres">
      <dgm:prSet presAssocID="{2683131C-E611-42AF-A475-160E1E41E098}" presName="accent_4" presStyleCnt="0"/>
      <dgm:spPr/>
    </dgm:pt>
    <dgm:pt modelId="{D1A08333-AF97-4E6D-9607-6BC1697BA6C8}" type="pres">
      <dgm:prSet presAssocID="{2683131C-E611-42AF-A475-160E1E41E098}" presName="accentRepeatNode" presStyleLbl="solidFgAcc1" presStyleIdx="3" presStyleCnt="5"/>
      <dgm:spPr/>
    </dgm:pt>
    <dgm:pt modelId="{AA4E5E40-1AA8-4ADF-BED4-EBE22A0691B7}" type="pres">
      <dgm:prSet presAssocID="{35EE87A7-4A97-4092-B797-E515FBEB1584}" presName="text_5" presStyleLbl="node1" presStyleIdx="4" presStyleCnt="5">
        <dgm:presLayoutVars>
          <dgm:bulletEnabled val="1"/>
        </dgm:presLayoutVars>
      </dgm:prSet>
      <dgm:spPr/>
      <dgm:t>
        <a:bodyPr/>
        <a:lstStyle/>
        <a:p>
          <a:endParaRPr lang="en-US"/>
        </a:p>
      </dgm:t>
    </dgm:pt>
    <dgm:pt modelId="{2AF3F2E9-3249-4766-8200-B2DE660935B4}" type="pres">
      <dgm:prSet presAssocID="{35EE87A7-4A97-4092-B797-E515FBEB1584}" presName="accent_5" presStyleCnt="0"/>
      <dgm:spPr/>
    </dgm:pt>
    <dgm:pt modelId="{0ACC0D87-FDA6-4C51-8D82-15E2EA168703}" type="pres">
      <dgm:prSet presAssocID="{35EE87A7-4A97-4092-B797-E515FBEB1584}" presName="accentRepeatNode" presStyleLbl="solidFgAcc1" presStyleIdx="4" presStyleCnt="5"/>
      <dgm:spPr/>
    </dgm:pt>
  </dgm:ptLst>
  <dgm:cxnLst>
    <dgm:cxn modelId="{4A0F3B32-665A-40B4-8D1A-02E99B54E434}" type="presOf" srcId="{5936854F-6E18-45D6-90CB-514F34E1CE4E}" destId="{F1D87B9B-8F18-4276-B9F9-DBC9EB1F10F6}" srcOrd="0" destOrd="0" presId="urn:microsoft.com/office/officeart/2008/layout/VerticalCurvedList"/>
    <dgm:cxn modelId="{03ACC7FF-1DC5-4F89-9491-EF8426AA13A6}" type="presOf" srcId="{083F05EC-338B-4745-A86B-E6E187D1F95A}" destId="{167C4A39-D4E3-48ED-9447-23B0A467AB94}" srcOrd="0" destOrd="0" presId="urn:microsoft.com/office/officeart/2008/layout/VerticalCurvedList"/>
    <dgm:cxn modelId="{C11557E0-3B4A-43C8-B3B1-CDBF6082F9D3}" srcId="{5936854F-6E18-45D6-90CB-514F34E1CE4E}" destId="{840EDE4A-9F82-4BB8-8B8D-D94AF0DF4FCF}" srcOrd="0" destOrd="0" parTransId="{45A5FC82-E4C7-48D7-9FA8-5D31A19F66E9}" sibTransId="{BFFDD743-F32E-48AA-9D31-77E549CD7F55}"/>
    <dgm:cxn modelId="{497B4AA4-5620-4621-809F-288CCA1DCCCC}" srcId="{5936854F-6E18-45D6-90CB-514F34E1CE4E}" destId="{35EE87A7-4A97-4092-B797-E515FBEB1584}" srcOrd="4" destOrd="0" parTransId="{590C2193-0C7C-4D20-87B6-09016A312146}" sibTransId="{49BEEABF-47D0-4475-A07D-CF0E64034BA8}"/>
    <dgm:cxn modelId="{90027461-B6A4-4D12-8C11-129BF3432122}" srcId="{5936854F-6E18-45D6-90CB-514F34E1CE4E}" destId="{3146811D-5C50-4DE5-9C69-40295C2B95D1}" srcOrd="1" destOrd="0" parTransId="{A32CDA89-8609-41BD-BD0E-900C3B979258}" sibTransId="{715FD596-677F-4980-96BF-E2CCC77E6082}"/>
    <dgm:cxn modelId="{57E52F3E-711D-4677-866C-A2E81BE1CA5B}" type="presOf" srcId="{840EDE4A-9F82-4BB8-8B8D-D94AF0DF4FCF}" destId="{8075860A-6031-4F72-8AEB-889F31058F54}" srcOrd="0" destOrd="0" presId="urn:microsoft.com/office/officeart/2008/layout/VerticalCurvedList"/>
    <dgm:cxn modelId="{BDFCB873-231B-4916-A902-277DD01B6B0E}" type="presOf" srcId="{BFFDD743-F32E-48AA-9D31-77E549CD7F55}" destId="{B775C464-ABA1-4119-AE39-FCD3F1FA2C11}" srcOrd="0" destOrd="0" presId="urn:microsoft.com/office/officeart/2008/layout/VerticalCurvedList"/>
    <dgm:cxn modelId="{7527B3FE-5BF7-4829-93CF-037567A23271}" srcId="{5936854F-6E18-45D6-90CB-514F34E1CE4E}" destId="{2683131C-E611-42AF-A475-160E1E41E098}" srcOrd="3" destOrd="0" parTransId="{1481C37E-69E5-43A8-952B-E8589BE2F03B}" sibTransId="{311C2321-EB4C-43F0-92FF-715081754191}"/>
    <dgm:cxn modelId="{4D07C7F0-50C8-47E4-8F78-6C34346C7BE8}" type="presOf" srcId="{35EE87A7-4A97-4092-B797-E515FBEB1584}" destId="{AA4E5E40-1AA8-4ADF-BED4-EBE22A0691B7}" srcOrd="0" destOrd="0" presId="urn:microsoft.com/office/officeart/2008/layout/VerticalCurvedList"/>
    <dgm:cxn modelId="{E4B3DD52-BF07-4AE5-AE25-430FA827ECA1}" type="presOf" srcId="{2683131C-E611-42AF-A475-160E1E41E098}" destId="{4FC428E4-EBFA-417E-90DD-C408126FB961}" srcOrd="0" destOrd="0" presId="urn:microsoft.com/office/officeart/2008/layout/VerticalCurvedList"/>
    <dgm:cxn modelId="{8E7250E8-B32D-424C-8593-16A1EC0B58CE}" srcId="{5936854F-6E18-45D6-90CB-514F34E1CE4E}" destId="{083F05EC-338B-4745-A86B-E6E187D1F95A}" srcOrd="2" destOrd="0" parTransId="{5F3F79F0-161B-44E4-A4AF-CA6BD95F1CDF}" sibTransId="{29BE62E6-1911-41A2-9C07-96C6E6CA11C0}"/>
    <dgm:cxn modelId="{94ADCED3-2582-4D86-BCC6-AD3C07F4F127}" type="presOf" srcId="{3146811D-5C50-4DE5-9C69-40295C2B95D1}" destId="{3F021523-C2A5-475F-956F-7B0EF825218C}" srcOrd="0" destOrd="0" presId="urn:microsoft.com/office/officeart/2008/layout/VerticalCurvedList"/>
    <dgm:cxn modelId="{E0E57910-4AC9-46B9-8AD0-E57643E71BAB}" type="presParOf" srcId="{F1D87B9B-8F18-4276-B9F9-DBC9EB1F10F6}" destId="{896FE658-60E0-452D-8EAF-209F7E97B05E}" srcOrd="0" destOrd="0" presId="urn:microsoft.com/office/officeart/2008/layout/VerticalCurvedList"/>
    <dgm:cxn modelId="{F7B9E117-AD7A-4B09-A410-EF75B3C0B5C6}" type="presParOf" srcId="{896FE658-60E0-452D-8EAF-209F7E97B05E}" destId="{AEDC692F-BF4B-41BF-9B06-5FF7A8E60A4D}" srcOrd="0" destOrd="0" presId="urn:microsoft.com/office/officeart/2008/layout/VerticalCurvedList"/>
    <dgm:cxn modelId="{1779F30D-46F2-48D5-83DC-148D7F352CAD}" type="presParOf" srcId="{AEDC692F-BF4B-41BF-9B06-5FF7A8E60A4D}" destId="{1C0CAE4C-CE14-4AD9-8E21-7651DF93623D}" srcOrd="0" destOrd="0" presId="urn:microsoft.com/office/officeart/2008/layout/VerticalCurvedList"/>
    <dgm:cxn modelId="{41E7DF40-D365-431C-B730-E00BFE1E59A0}" type="presParOf" srcId="{AEDC692F-BF4B-41BF-9B06-5FF7A8E60A4D}" destId="{B775C464-ABA1-4119-AE39-FCD3F1FA2C11}" srcOrd="1" destOrd="0" presId="urn:microsoft.com/office/officeart/2008/layout/VerticalCurvedList"/>
    <dgm:cxn modelId="{7BEE714A-6F9B-4646-804C-A288DB75E771}" type="presParOf" srcId="{AEDC692F-BF4B-41BF-9B06-5FF7A8E60A4D}" destId="{F2F0B73B-E947-4FAD-97F9-4CD67E70D475}" srcOrd="2" destOrd="0" presId="urn:microsoft.com/office/officeart/2008/layout/VerticalCurvedList"/>
    <dgm:cxn modelId="{92C96B6D-B969-4A88-82CB-80349B129514}" type="presParOf" srcId="{AEDC692F-BF4B-41BF-9B06-5FF7A8E60A4D}" destId="{55D0DF23-ABB7-4DB0-A08E-DC5EAF8D8E30}" srcOrd="3" destOrd="0" presId="urn:microsoft.com/office/officeart/2008/layout/VerticalCurvedList"/>
    <dgm:cxn modelId="{07D88215-43DC-486D-B7A9-7985B36135EC}" type="presParOf" srcId="{896FE658-60E0-452D-8EAF-209F7E97B05E}" destId="{8075860A-6031-4F72-8AEB-889F31058F54}" srcOrd="1" destOrd="0" presId="urn:microsoft.com/office/officeart/2008/layout/VerticalCurvedList"/>
    <dgm:cxn modelId="{1CD9F7DC-FE3A-49DA-A0A0-7BDEF216B1C0}" type="presParOf" srcId="{896FE658-60E0-452D-8EAF-209F7E97B05E}" destId="{CB60C786-5C53-4941-9FB1-FCEBC92570A6}" srcOrd="2" destOrd="0" presId="urn:microsoft.com/office/officeart/2008/layout/VerticalCurvedList"/>
    <dgm:cxn modelId="{3FB28BE0-6A0A-4412-92F3-57FFAC90047E}" type="presParOf" srcId="{CB60C786-5C53-4941-9FB1-FCEBC92570A6}" destId="{0B8910B4-0625-4D05-9783-79BC4024788F}" srcOrd="0" destOrd="0" presId="urn:microsoft.com/office/officeart/2008/layout/VerticalCurvedList"/>
    <dgm:cxn modelId="{1B8B53BD-5113-4899-8866-43B7B548F48D}" type="presParOf" srcId="{896FE658-60E0-452D-8EAF-209F7E97B05E}" destId="{3F021523-C2A5-475F-956F-7B0EF825218C}" srcOrd="3" destOrd="0" presId="urn:microsoft.com/office/officeart/2008/layout/VerticalCurvedList"/>
    <dgm:cxn modelId="{C95FC9E1-D917-42B9-AA7C-DAC9DEE772EB}" type="presParOf" srcId="{896FE658-60E0-452D-8EAF-209F7E97B05E}" destId="{E64187DA-FEFE-436F-942F-E2FA5710CC9C}" srcOrd="4" destOrd="0" presId="urn:microsoft.com/office/officeart/2008/layout/VerticalCurvedList"/>
    <dgm:cxn modelId="{48CDA03F-2042-4AD7-B8FD-300F9B6F8B8D}" type="presParOf" srcId="{E64187DA-FEFE-436F-942F-E2FA5710CC9C}" destId="{F0D5EA57-D345-4916-80C5-714140832D1C}" srcOrd="0" destOrd="0" presId="urn:microsoft.com/office/officeart/2008/layout/VerticalCurvedList"/>
    <dgm:cxn modelId="{3EA48C8D-85D2-4932-8021-30EC9C62ED9A}" type="presParOf" srcId="{896FE658-60E0-452D-8EAF-209F7E97B05E}" destId="{167C4A39-D4E3-48ED-9447-23B0A467AB94}" srcOrd="5" destOrd="0" presId="urn:microsoft.com/office/officeart/2008/layout/VerticalCurvedList"/>
    <dgm:cxn modelId="{5551ED6A-8453-4B67-910B-CCCBA834CCE0}" type="presParOf" srcId="{896FE658-60E0-452D-8EAF-209F7E97B05E}" destId="{0E5D65BF-D0E1-4D93-8814-ADC81D1BA9BD}" srcOrd="6" destOrd="0" presId="urn:microsoft.com/office/officeart/2008/layout/VerticalCurvedList"/>
    <dgm:cxn modelId="{654C2DF8-F89D-421C-A451-A63982D6FDF5}" type="presParOf" srcId="{0E5D65BF-D0E1-4D93-8814-ADC81D1BA9BD}" destId="{C6D9ED52-6C48-4BE8-AF4A-CD006A77CA0A}" srcOrd="0" destOrd="0" presId="urn:microsoft.com/office/officeart/2008/layout/VerticalCurvedList"/>
    <dgm:cxn modelId="{EB0DE885-E543-4A65-83FD-3BD4BAA46574}" type="presParOf" srcId="{896FE658-60E0-452D-8EAF-209F7E97B05E}" destId="{4FC428E4-EBFA-417E-90DD-C408126FB961}" srcOrd="7" destOrd="0" presId="urn:microsoft.com/office/officeart/2008/layout/VerticalCurvedList"/>
    <dgm:cxn modelId="{9B818F77-B985-4CA8-B2D8-F20424F0973B}" type="presParOf" srcId="{896FE658-60E0-452D-8EAF-209F7E97B05E}" destId="{8502F45C-759B-4380-B5E3-E17384D75A65}" srcOrd="8" destOrd="0" presId="urn:microsoft.com/office/officeart/2008/layout/VerticalCurvedList"/>
    <dgm:cxn modelId="{02905B4F-475B-461E-A08A-9DFAD9087CD1}" type="presParOf" srcId="{8502F45C-759B-4380-B5E3-E17384D75A65}" destId="{D1A08333-AF97-4E6D-9607-6BC1697BA6C8}" srcOrd="0" destOrd="0" presId="urn:microsoft.com/office/officeart/2008/layout/VerticalCurvedList"/>
    <dgm:cxn modelId="{956E6954-9A12-456A-B54E-FFBE353190B5}" type="presParOf" srcId="{896FE658-60E0-452D-8EAF-209F7E97B05E}" destId="{AA4E5E40-1AA8-4ADF-BED4-EBE22A0691B7}" srcOrd="9" destOrd="0" presId="urn:microsoft.com/office/officeart/2008/layout/VerticalCurvedList"/>
    <dgm:cxn modelId="{C5ECF5C6-44F4-4F07-993A-A68DDA8607AF}" type="presParOf" srcId="{896FE658-60E0-452D-8EAF-209F7E97B05E}" destId="{2AF3F2E9-3249-4766-8200-B2DE660935B4}" srcOrd="10" destOrd="0" presId="urn:microsoft.com/office/officeart/2008/layout/VerticalCurvedList"/>
    <dgm:cxn modelId="{05B0E3D5-13AD-49B6-9418-B57ED194FC3E}" type="presParOf" srcId="{2AF3F2E9-3249-4766-8200-B2DE660935B4}" destId="{0ACC0D87-FDA6-4C51-8D82-15E2EA16870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11BCC1B-1A9B-4A4B-BE9E-1A668EACECC0}" type="doc">
      <dgm:prSet loTypeId="urn:microsoft.com/office/officeart/2005/8/layout/vList6" loCatId="list" qsTypeId="urn:microsoft.com/office/officeart/2005/8/quickstyle/3d3" qsCatId="3D" csTypeId="urn:microsoft.com/office/officeart/2005/8/colors/accent1_2" csCatId="accent1" phldr="1"/>
      <dgm:spPr/>
      <dgm:t>
        <a:bodyPr/>
        <a:lstStyle/>
        <a:p>
          <a:endParaRPr lang="en-US"/>
        </a:p>
      </dgm:t>
    </dgm:pt>
    <dgm:pt modelId="{C3D027A4-2CCE-4F29-87B8-9EADF3820261}">
      <dgm:prSet phldrT="[Text]" custT="1"/>
      <dgm:spPr/>
      <dgm:t>
        <a:bodyPr/>
        <a:lstStyle/>
        <a:p>
          <a:pPr>
            <a:buNone/>
          </a:pPr>
          <a:r>
            <a:rPr lang="vi-VN" altLang="en-US" sz="4800" b="1" dirty="0">
              <a:latin typeface="Times New Roman" pitchFamily="18" charset="0"/>
              <a:cs typeface="Times New Roman" pitchFamily="18" charset="0"/>
            </a:rPr>
            <a:t>Tội rửa tiền</a:t>
          </a:r>
          <a:endParaRPr lang="en-US" altLang="en-US" sz="4800" b="1" dirty="0">
            <a:latin typeface="Times New Roman" pitchFamily="18" charset="0"/>
            <a:cs typeface="Times New Roman" pitchFamily="18" charset="0"/>
          </a:endParaRPr>
        </a:p>
        <a:p>
          <a:pPr>
            <a:buNone/>
          </a:pPr>
          <a:r>
            <a:rPr lang="vi-VN" altLang="en-US" sz="4800" b="1" dirty="0">
              <a:latin typeface="Times New Roman" pitchFamily="18" charset="0"/>
              <a:cs typeface="Times New Roman" pitchFamily="18" charset="0"/>
            </a:rPr>
            <a:t> Điều 324</a:t>
          </a:r>
          <a:endParaRPr lang="en-US" sz="4800" dirty="0"/>
        </a:p>
      </dgm:t>
    </dgm:pt>
    <dgm:pt modelId="{21B6C724-1485-42DF-A663-2F2D6EF7A0F5}" type="parTrans" cxnId="{C84224B0-1A2C-487C-897E-86405ADA15A5}">
      <dgm:prSet/>
      <dgm:spPr/>
      <dgm:t>
        <a:bodyPr/>
        <a:lstStyle/>
        <a:p>
          <a:endParaRPr lang="en-US"/>
        </a:p>
      </dgm:t>
    </dgm:pt>
    <dgm:pt modelId="{63EC3186-E901-452C-B54F-D3756FA9D19E}" type="sibTrans" cxnId="{C84224B0-1A2C-487C-897E-86405ADA15A5}">
      <dgm:prSet/>
      <dgm:spPr/>
      <dgm:t>
        <a:bodyPr/>
        <a:lstStyle/>
        <a:p>
          <a:endParaRPr lang="en-US"/>
        </a:p>
      </dgm:t>
    </dgm:pt>
    <dgm:pt modelId="{C286BDF2-0255-44DF-9C25-A4CF9923F7F8}">
      <dgm:prSet phldrT="[Text]" custT="1"/>
      <dgm:spPr/>
      <dgm:t>
        <a:bodyPr/>
        <a:lstStyle/>
        <a:p>
          <a:pPr>
            <a:buNone/>
          </a:pPr>
          <a:r>
            <a:rPr lang="vi-VN" altLang="en-US" sz="4400" b="1" dirty="0">
              <a:latin typeface="Times New Roman" pitchFamily="18" charset="0"/>
              <a:cs typeface="Times New Roman" pitchFamily="18" charset="0"/>
            </a:rPr>
            <a:t>Tội </a:t>
          </a:r>
          <a:r>
            <a:rPr lang="en-US" altLang="en-US" sz="4400" b="1" dirty="0">
              <a:latin typeface="Times New Roman" pitchFamily="18" charset="0"/>
              <a:cs typeface="Times New Roman" pitchFamily="18" charset="0"/>
            </a:rPr>
            <a:t>TTKB</a:t>
          </a:r>
          <a:endParaRPr lang="de-DE" altLang="en-US" sz="4400" b="1" dirty="0">
            <a:latin typeface="Times New Roman" pitchFamily="18" charset="0"/>
            <a:cs typeface="Times New Roman" pitchFamily="18" charset="0"/>
          </a:endParaRPr>
        </a:p>
        <a:p>
          <a:pPr>
            <a:buNone/>
          </a:pPr>
          <a:r>
            <a:rPr lang="vi-VN" altLang="en-US" sz="4400" b="1" dirty="0">
              <a:latin typeface="Times New Roman" pitchFamily="18" charset="0"/>
              <a:cs typeface="Times New Roman" pitchFamily="18" charset="0"/>
            </a:rPr>
            <a:t> Điều 300</a:t>
          </a:r>
          <a:endParaRPr lang="en-US" sz="4400" dirty="0"/>
        </a:p>
      </dgm:t>
    </dgm:pt>
    <dgm:pt modelId="{2E0D96DD-0A20-4358-A2A5-BB2CFF0854DD}" type="parTrans" cxnId="{E39C8CFA-A257-4B08-AB70-DD1460A2C136}">
      <dgm:prSet/>
      <dgm:spPr/>
      <dgm:t>
        <a:bodyPr/>
        <a:lstStyle/>
        <a:p>
          <a:endParaRPr lang="en-US"/>
        </a:p>
      </dgm:t>
    </dgm:pt>
    <dgm:pt modelId="{C1188347-D5CC-417F-A193-67B08E3D8E22}" type="sibTrans" cxnId="{E39C8CFA-A257-4B08-AB70-DD1460A2C136}">
      <dgm:prSet/>
      <dgm:spPr/>
      <dgm:t>
        <a:bodyPr/>
        <a:lstStyle/>
        <a:p>
          <a:endParaRPr lang="en-US"/>
        </a:p>
      </dgm:t>
    </dgm:pt>
    <dgm:pt modelId="{2996F5A2-44C5-4B34-8353-389D6C1CC4D9}">
      <dgm:prSet phldrT="[Text]" custT="1"/>
      <dgm:spPr/>
      <dgm:t>
        <a:bodyPr/>
        <a:lstStyle/>
        <a:p>
          <a:pPr algn="just">
            <a:buFontTx/>
            <a:buChar char="-"/>
          </a:pPr>
          <a:r>
            <a:rPr lang="en-US" sz="2400" dirty="0">
              <a:latin typeface="Times New Roman" panose="02020603050405020304" pitchFamily="18" charset="0"/>
              <a:cs typeface="Times New Roman" panose="02020603050405020304" pitchFamily="18" charset="0"/>
            </a:rPr>
            <a:t>Á</a:t>
          </a:r>
          <a:r>
            <a:rPr lang="vi-VN" sz="2400" dirty="0">
              <a:latin typeface="Times New Roman" panose="02020603050405020304" pitchFamily="18" charset="0"/>
              <a:cs typeface="Times New Roman" panose="02020603050405020304" pitchFamily="18" charset="0"/>
            </a:rPr>
            <a:t>p dụng cho </a:t>
          </a:r>
          <a:r>
            <a:rPr lang="vi-VN" sz="2400" b="1" dirty="0">
              <a:latin typeface="Times New Roman" panose="02020603050405020304" pitchFamily="18" charset="0"/>
              <a:cs typeface="Times New Roman" panose="02020603050405020304" pitchFamily="18" charset="0"/>
            </a:rPr>
            <a:t>cá nhân/pháp nhân</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(bao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tội</a:t>
          </a:r>
          <a:r>
            <a:rPr lang="en-US" sz="2400" dirty="0">
              <a:latin typeface="Times New Roman" panose="02020603050405020304" pitchFamily="18" charset="0"/>
              <a:cs typeface="Times New Roman" panose="02020603050405020304" pitchFamily="18" charset="0"/>
            </a:rPr>
            <a:t>)</a:t>
          </a:r>
        </a:p>
      </dgm:t>
    </dgm:pt>
    <dgm:pt modelId="{F96A19D4-EA32-434E-AF64-EF339209C6B9}" type="parTrans" cxnId="{A8CFDEB1-8E12-47E5-9182-41160410FA8F}">
      <dgm:prSet/>
      <dgm:spPr/>
      <dgm:t>
        <a:bodyPr/>
        <a:lstStyle/>
        <a:p>
          <a:endParaRPr lang="en-US"/>
        </a:p>
      </dgm:t>
    </dgm:pt>
    <dgm:pt modelId="{4221634A-0416-49BC-AB5F-B7CE8682205E}" type="sibTrans" cxnId="{A8CFDEB1-8E12-47E5-9182-41160410FA8F}">
      <dgm:prSet/>
      <dgm:spPr/>
      <dgm:t>
        <a:bodyPr/>
        <a:lstStyle/>
        <a:p>
          <a:endParaRPr lang="en-US"/>
        </a:p>
      </dgm:t>
    </dgm:pt>
    <dgm:pt modelId="{764506CC-94C2-4FE1-8BCD-18177703CCB0}">
      <dgm:prSet custT="1"/>
      <dgm:spPr/>
      <dgm:t>
        <a:bodyPr/>
        <a:lstStyle/>
        <a:p>
          <a:pPr algn="just"/>
          <a:r>
            <a:rPr lang="vi-VN" sz="2400" dirty="0">
              <a:latin typeface="Times New Roman" panose="02020603050405020304" pitchFamily="18" charset="0"/>
              <a:cs typeface="Times New Roman" panose="02020603050405020304" pitchFamily="18" charset="0"/>
            </a:rPr>
            <a:t>Khung hình phạt từ </a:t>
          </a:r>
          <a:r>
            <a:rPr lang="en-US" sz="2400" b="1" dirty="0">
              <a:latin typeface="Times New Roman" panose="02020603050405020304" pitchFamily="18" charset="0"/>
              <a:cs typeface="Times New Roman" panose="02020603050405020304" pitchFamily="18" charset="0"/>
            </a:rPr>
            <a:t>5</a:t>
          </a:r>
          <a:r>
            <a:rPr lang="vi-VN" sz="2400" b="1" dirty="0">
              <a:latin typeface="Times New Roman" panose="02020603050405020304" pitchFamily="18" charset="0"/>
              <a:cs typeface="Times New Roman" panose="02020603050405020304" pitchFamily="18" charset="0"/>
            </a:rPr>
            <a:t> năm đến </a:t>
          </a:r>
          <a:r>
            <a:rPr lang="en-US" sz="2400" b="1" dirty="0">
              <a:latin typeface="Times New Roman" panose="02020603050405020304" pitchFamily="18" charset="0"/>
              <a:cs typeface="Times New Roman" panose="02020603050405020304" pitchFamily="18" charset="0"/>
            </a:rPr>
            <a:t>10</a:t>
          </a:r>
          <a:r>
            <a:rPr lang="vi-VN" sz="2400" b="1" dirty="0">
              <a:latin typeface="Times New Roman" panose="02020603050405020304" pitchFamily="18" charset="0"/>
              <a:cs typeface="Times New Roman" panose="02020603050405020304" pitchFamily="18" charset="0"/>
            </a:rPr>
            <a:t> năm</a:t>
          </a:r>
          <a:endParaRPr lang="en-US" sz="2400" b="1" dirty="0">
            <a:latin typeface="Times New Roman" panose="02020603050405020304" pitchFamily="18" charset="0"/>
            <a:cs typeface="Times New Roman" panose="02020603050405020304" pitchFamily="18" charset="0"/>
          </a:endParaRPr>
        </a:p>
      </dgm:t>
    </dgm:pt>
    <dgm:pt modelId="{F76C3E0D-8F7A-4984-88CB-8F693E09C8C2}" type="parTrans" cxnId="{0E256903-32D8-4730-8A55-A642FF86514A}">
      <dgm:prSet/>
      <dgm:spPr/>
      <dgm:t>
        <a:bodyPr/>
        <a:lstStyle/>
        <a:p>
          <a:endParaRPr lang="en-US"/>
        </a:p>
      </dgm:t>
    </dgm:pt>
    <dgm:pt modelId="{7F90C4B4-4A20-4ED0-9C88-FA7516556AC5}" type="sibTrans" cxnId="{0E256903-32D8-4730-8A55-A642FF86514A}">
      <dgm:prSet/>
      <dgm:spPr/>
      <dgm:t>
        <a:bodyPr/>
        <a:lstStyle/>
        <a:p>
          <a:endParaRPr lang="en-US"/>
        </a:p>
      </dgm:t>
    </dgm:pt>
    <dgm:pt modelId="{8CC20E88-5BA0-47C2-9707-C8F60F396AAB}">
      <dgm:prSet custT="1"/>
      <dgm:spPr/>
      <dgm:t>
        <a:bodyPr/>
        <a:lstStyle/>
        <a:p>
          <a:pPr algn="just"/>
          <a:r>
            <a:rPr lang="en-US" sz="2400" b="1" dirty="0">
              <a:latin typeface="Times New Roman" panose="02020603050405020304" pitchFamily="18" charset="0"/>
              <a:cs typeface="Times New Roman" panose="02020603050405020304" pitchFamily="18" charset="0"/>
            </a:rPr>
            <a:t>C</a:t>
          </a:r>
          <a:r>
            <a:rPr lang="vi-VN" sz="2400" b="1" dirty="0">
              <a:latin typeface="Times New Roman" panose="02020603050405020304" pitchFamily="18" charset="0"/>
              <a:cs typeface="Times New Roman" panose="02020603050405020304" pitchFamily="18" charset="0"/>
            </a:rPr>
            <a:t>á nhân</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01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05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endParaRPr lang="en-US" sz="2400" dirty="0">
            <a:latin typeface="Times New Roman" panose="02020603050405020304" pitchFamily="18" charset="0"/>
            <a:cs typeface="Times New Roman" panose="02020603050405020304" pitchFamily="18" charset="0"/>
          </a:endParaRPr>
        </a:p>
      </dgm:t>
    </dgm:pt>
    <dgm:pt modelId="{5C486D84-78F8-483E-8A3B-47E72C13E402}" type="parTrans" cxnId="{1FA8E15F-6F22-4A5A-9BA7-21AE96F2E593}">
      <dgm:prSet/>
      <dgm:spPr/>
      <dgm:t>
        <a:bodyPr/>
        <a:lstStyle/>
        <a:p>
          <a:endParaRPr lang="en-US"/>
        </a:p>
      </dgm:t>
    </dgm:pt>
    <dgm:pt modelId="{3B7938C6-AA22-48E6-9BB7-BBC89FDA17DB}" type="sibTrans" cxnId="{1FA8E15F-6F22-4A5A-9BA7-21AE96F2E593}">
      <dgm:prSet/>
      <dgm:spPr/>
      <dgm:t>
        <a:bodyPr/>
        <a:lstStyle/>
        <a:p>
          <a:endParaRPr lang="en-US"/>
        </a:p>
      </dgm:t>
    </dgm:pt>
    <dgm:pt modelId="{C372F8CB-87E0-4F72-A303-A3156C05D1AA}">
      <dgm:prSet custT="1"/>
      <dgm:spPr/>
      <dgm:t>
        <a:bodyPr/>
        <a:lstStyle/>
        <a:p>
          <a:pPr algn="just"/>
          <a:r>
            <a:rPr lang="en-US" sz="2400" b="1" dirty="0">
              <a:latin typeface="Times New Roman" panose="02020603050405020304" pitchFamily="18" charset="0"/>
              <a:cs typeface="Times New Roman" panose="02020603050405020304" pitchFamily="18" charset="0"/>
            </a:rPr>
            <a:t>Pháp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mại</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doanh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lĩnh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01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03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a:t>
          </a:r>
        </a:p>
      </dgm:t>
    </dgm:pt>
    <dgm:pt modelId="{6BE021BC-F174-44DB-87C6-ACD4332FA89F}" type="parTrans" cxnId="{FF94323C-2A42-44EE-87F9-D11F3FE6E1B5}">
      <dgm:prSet/>
      <dgm:spPr/>
      <dgm:t>
        <a:bodyPr/>
        <a:lstStyle/>
        <a:p>
          <a:endParaRPr lang="en-US"/>
        </a:p>
      </dgm:t>
    </dgm:pt>
    <dgm:pt modelId="{3A22CEC1-1F98-48CC-8CCA-E21B9AA2F03D}" type="sibTrans" cxnId="{FF94323C-2A42-44EE-87F9-D11F3FE6E1B5}">
      <dgm:prSet/>
      <dgm:spPr/>
      <dgm:t>
        <a:bodyPr/>
        <a:lstStyle/>
        <a:p>
          <a:endParaRPr lang="en-US"/>
        </a:p>
      </dgm:t>
    </dgm:pt>
    <dgm:pt modelId="{AF67D67E-0BF9-49AB-98F6-7774B7009806}">
      <dgm:prSet phldrT="[Text]" custT="1"/>
      <dgm:spPr/>
      <dgm:t>
        <a:bodyPr/>
        <a:lstStyle/>
        <a:p>
          <a:pPr algn="just">
            <a:buFontTx/>
            <a:buChar char="-"/>
          </a:pPr>
          <a:r>
            <a:rPr lang="en-US" sz="2400" dirty="0">
              <a:latin typeface="Times New Roman" panose="02020603050405020304" pitchFamily="18" charset="0"/>
              <a:cs typeface="Times New Roman" panose="02020603050405020304" pitchFamily="18" charset="0"/>
            </a:rPr>
            <a:t>Á</a:t>
          </a:r>
          <a:r>
            <a:rPr lang="vi-VN" sz="2400" dirty="0">
              <a:latin typeface="Times New Roman" panose="02020603050405020304" pitchFamily="18" charset="0"/>
              <a:cs typeface="Times New Roman" panose="02020603050405020304" pitchFamily="18" charset="0"/>
            </a:rPr>
            <a:t>p dụng cho </a:t>
          </a:r>
          <a:r>
            <a:rPr lang="vi-VN" sz="2400" b="1" dirty="0">
              <a:latin typeface="Times New Roman" panose="02020603050405020304" pitchFamily="18" charset="0"/>
              <a:cs typeface="Times New Roman" panose="02020603050405020304" pitchFamily="18" charset="0"/>
            </a:rPr>
            <a:t>cá nhân/pháp nhân</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(bao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tội</a:t>
          </a:r>
          <a:r>
            <a:rPr lang="en-US" sz="2400" dirty="0">
              <a:latin typeface="Times New Roman" panose="02020603050405020304" pitchFamily="18" charset="0"/>
              <a:cs typeface="Times New Roman" panose="02020603050405020304" pitchFamily="18" charset="0"/>
            </a:rPr>
            <a:t>)</a:t>
          </a:r>
        </a:p>
      </dgm:t>
    </dgm:pt>
    <dgm:pt modelId="{1A273CCA-6004-4C2A-AED3-C4832B5B4FFD}" type="sibTrans" cxnId="{363E3257-55D8-4B46-86A2-2FC2A0289AFD}">
      <dgm:prSet/>
      <dgm:spPr/>
      <dgm:t>
        <a:bodyPr/>
        <a:lstStyle/>
        <a:p>
          <a:endParaRPr lang="en-US"/>
        </a:p>
      </dgm:t>
    </dgm:pt>
    <dgm:pt modelId="{92C92BD8-0CFC-4F66-A457-F2297D0BF89D}" type="parTrans" cxnId="{363E3257-55D8-4B46-86A2-2FC2A0289AFD}">
      <dgm:prSet/>
      <dgm:spPr/>
      <dgm:t>
        <a:bodyPr/>
        <a:lstStyle/>
        <a:p>
          <a:endParaRPr lang="en-US"/>
        </a:p>
      </dgm:t>
    </dgm:pt>
    <dgm:pt modelId="{35208542-6EC2-498E-A741-1EBA37E54B51}">
      <dgm:prSet custT="1"/>
      <dgm:spPr/>
      <dgm:t>
        <a:bodyPr/>
        <a:lstStyle/>
        <a:p>
          <a:pPr algn="just"/>
          <a:r>
            <a:rPr lang="vi-VN" sz="2400" dirty="0">
              <a:latin typeface="Times New Roman" panose="02020603050405020304" pitchFamily="18" charset="0"/>
              <a:cs typeface="Times New Roman" panose="02020603050405020304" pitchFamily="18" charset="0"/>
            </a:rPr>
            <a:t>Khung hình phạt từ </a:t>
          </a:r>
          <a:r>
            <a:rPr lang="en-US" sz="2400" b="1" dirty="0">
              <a:latin typeface="Times New Roman" panose="02020603050405020304" pitchFamily="18" charset="0"/>
              <a:cs typeface="Times New Roman" panose="02020603050405020304" pitchFamily="18" charset="0"/>
            </a:rPr>
            <a:t>0</a:t>
          </a:r>
          <a:r>
            <a:rPr lang="vi-VN" sz="2400" b="1" dirty="0">
              <a:latin typeface="Times New Roman" panose="02020603050405020304" pitchFamily="18" charset="0"/>
              <a:cs typeface="Times New Roman" panose="02020603050405020304" pitchFamily="18" charset="0"/>
            </a:rPr>
            <a:t>1 năm đến 15 năm</a:t>
          </a:r>
          <a:endParaRPr lang="en-US" sz="2400" b="1" dirty="0">
            <a:latin typeface="Times New Roman" panose="02020603050405020304" pitchFamily="18" charset="0"/>
            <a:cs typeface="Times New Roman" panose="02020603050405020304" pitchFamily="18" charset="0"/>
          </a:endParaRPr>
        </a:p>
      </dgm:t>
    </dgm:pt>
    <dgm:pt modelId="{387A0171-3841-484A-96B9-EBA2BEC0F82A}" type="sibTrans" cxnId="{00DE3CCA-D6D7-4FAF-B0DF-EAC16B8AA954}">
      <dgm:prSet/>
      <dgm:spPr/>
      <dgm:t>
        <a:bodyPr/>
        <a:lstStyle/>
        <a:p>
          <a:endParaRPr lang="en-US"/>
        </a:p>
      </dgm:t>
    </dgm:pt>
    <dgm:pt modelId="{0106CD11-2D87-4FB3-8390-501E8B2FC8D9}" type="parTrans" cxnId="{00DE3CCA-D6D7-4FAF-B0DF-EAC16B8AA954}">
      <dgm:prSet/>
      <dgm:spPr/>
      <dgm:t>
        <a:bodyPr/>
        <a:lstStyle/>
        <a:p>
          <a:endParaRPr lang="en-US"/>
        </a:p>
      </dgm:t>
    </dgm:pt>
    <dgm:pt modelId="{8614D36C-109C-4BF3-A898-6C36D7AF61E8}">
      <dgm:prSet custT="1"/>
      <dgm:spPr/>
      <dgm:t>
        <a:bodyPr/>
        <a:lstStyle/>
        <a:p>
          <a:pPr algn="just"/>
          <a:r>
            <a:rPr lang="en-US" sz="2400" b="1" dirty="0">
              <a:latin typeface="Times New Roman" panose="02020603050405020304" pitchFamily="18" charset="0"/>
              <a:cs typeface="Times New Roman" panose="02020603050405020304" pitchFamily="18" charset="0"/>
            </a:rPr>
            <a:t>C</a:t>
          </a:r>
          <a:r>
            <a:rPr lang="vi-VN" sz="2400" b="1" dirty="0">
              <a:latin typeface="Times New Roman" panose="02020603050405020304" pitchFamily="18" charset="0"/>
              <a:cs typeface="Times New Roman" panose="02020603050405020304" pitchFamily="18" charset="0"/>
            </a:rPr>
            <a:t>á nhân</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20.000.000 </a:t>
          </a:r>
          <a:r>
            <a:rPr lang="en-US" sz="2400" b="1" dirty="0" err="1">
              <a:latin typeface="Times New Roman" panose="02020603050405020304" pitchFamily="18" charset="0"/>
              <a:cs typeface="Times New Roman" panose="02020603050405020304" pitchFamily="18" charset="0"/>
            </a:rPr>
            <a:t>đồng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100.000.000 </a:t>
          </a:r>
          <a:r>
            <a:rPr lang="en-US" sz="2400" b="1"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01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05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a:t>
          </a:r>
        </a:p>
      </dgm:t>
    </dgm:pt>
    <dgm:pt modelId="{F263B1D5-A49D-4205-AEB1-89790DF2EE47}" type="sibTrans" cxnId="{43CDA247-2ACA-43BF-BD3F-41AFD09B0C9E}">
      <dgm:prSet/>
      <dgm:spPr/>
      <dgm:t>
        <a:bodyPr/>
        <a:lstStyle/>
        <a:p>
          <a:endParaRPr lang="en-US"/>
        </a:p>
      </dgm:t>
    </dgm:pt>
    <dgm:pt modelId="{5C6EF070-7CA8-4238-B113-D3FA192696B3}" type="parTrans" cxnId="{43CDA247-2ACA-43BF-BD3F-41AFD09B0C9E}">
      <dgm:prSet/>
      <dgm:spPr/>
      <dgm:t>
        <a:bodyPr/>
        <a:lstStyle/>
        <a:p>
          <a:endParaRPr lang="en-US"/>
        </a:p>
      </dgm:t>
    </dgm:pt>
    <dgm:pt modelId="{13622348-2FEB-433F-B64D-48EE6D133048}">
      <dgm:prSet custT="1"/>
      <dgm:spPr/>
      <dgm:t>
        <a:bodyPr/>
        <a:lstStyle/>
        <a:p>
          <a:pPr algn="just"/>
          <a:r>
            <a:rPr lang="en-US" sz="2400" b="1" dirty="0">
              <a:latin typeface="Times New Roman" panose="02020603050405020304" pitchFamily="18" charset="0"/>
              <a:cs typeface="Times New Roman" panose="02020603050405020304" pitchFamily="18" charset="0"/>
            </a:rPr>
            <a:t>Pháp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mại</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doanh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lĩnh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01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03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vĩnh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viễn</a:t>
          </a:r>
          <a:r>
            <a:rPr lang="en-US" sz="2400" dirty="0">
              <a:latin typeface="Times New Roman" panose="02020603050405020304" pitchFamily="18" charset="0"/>
              <a:cs typeface="Times New Roman" panose="02020603050405020304" pitchFamily="18" charset="0"/>
            </a:rPr>
            <a:t>.</a:t>
          </a:r>
        </a:p>
      </dgm:t>
    </dgm:pt>
    <dgm:pt modelId="{9210A85B-B98B-4C9C-BB0E-1E2551284B75}" type="sibTrans" cxnId="{E96A1A1C-C011-4223-9FD6-D9D0014ED3F7}">
      <dgm:prSet/>
      <dgm:spPr/>
      <dgm:t>
        <a:bodyPr/>
        <a:lstStyle/>
        <a:p>
          <a:endParaRPr lang="en-US"/>
        </a:p>
      </dgm:t>
    </dgm:pt>
    <dgm:pt modelId="{2136CD7F-754A-412D-9F73-87932CFFAA52}" type="parTrans" cxnId="{E96A1A1C-C011-4223-9FD6-D9D0014ED3F7}">
      <dgm:prSet/>
      <dgm:spPr/>
      <dgm:t>
        <a:bodyPr/>
        <a:lstStyle/>
        <a:p>
          <a:endParaRPr lang="en-US"/>
        </a:p>
      </dgm:t>
    </dgm:pt>
    <dgm:pt modelId="{70C8E981-A009-495A-84F2-191C7311CCA0}" type="pres">
      <dgm:prSet presAssocID="{C11BCC1B-1A9B-4A4B-BE9E-1A668EACECC0}" presName="Name0" presStyleCnt="0">
        <dgm:presLayoutVars>
          <dgm:dir/>
          <dgm:animLvl val="lvl"/>
          <dgm:resizeHandles/>
        </dgm:presLayoutVars>
      </dgm:prSet>
      <dgm:spPr/>
      <dgm:t>
        <a:bodyPr/>
        <a:lstStyle/>
        <a:p>
          <a:endParaRPr lang="en-US"/>
        </a:p>
      </dgm:t>
    </dgm:pt>
    <dgm:pt modelId="{25E9CBDA-3DDE-4BCE-AC67-3C7E71AB65F5}" type="pres">
      <dgm:prSet presAssocID="{C3D027A4-2CCE-4F29-87B8-9EADF3820261}" presName="linNode" presStyleCnt="0"/>
      <dgm:spPr/>
    </dgm:pt>
    <dgm:pt modelId="{4E433BCC-7A90-4E49-9135-12C43DDF1301}" type="pres">
      <dgm:prSet presAssocID="{C3D027A4-2CCE-4F29-87B8-9EADF3820261}" presName="parentShp" presStyleLbl="node1" presStyleIdx="0" presStyleCnt="2" custScaleX="63461" custScaleY="64012" custLinFactNeighborY="694">
        <dgm:presLayoutVars>
          <dgm:bulletEnabled val="1"/>
        </dgm:presLayoutVars>
      </dgm:prSet>
      <dgm:spPr/>
      <dgm:t>
        <a:bodyPr/>
        <a:lstStyle/>
        <a:p>
          <a:endParaRPr lang="en-US"/>
        </a:p>
      </dgm:t>
    </dgm:pt>
    <dgm:pt modelId="{7ED6E1A0-8C94-4D81-B0E2-DA4420AC8AF2}" type="pres">
      <dgm:prSet presAssocID="{C3D027A4-2CCE-4F29-87B8-9EADF3820261}" presName="childShp" presStyleLbl="bgAccFollowNode1" presStyleIdx="0" presStyleCnt="2" custScaleX="122657" custScaleY="119297" custLinFactNeighborX="20041" custLinFactNeighborY="694">
        <dgm:presLayoutVars>
          <dgm:bulletEnabled val="1"/>
        </dgm:presLayoutVars>
      </dgm:prSet>
      <dgm:spPr/>
      <dgm:t>
        <a:bodyPr/>
        <a:lstStyle/>
        <a:p>
          <a:endParaRPr lang="en-US"/>
        </a:p>
      </dgm:t>
    </dgm:pt>
    <dgm:pt modelId="{6A81037B-050B-4393-B512-5C8D2772E7BD}" type="pres">
      <dgm:prSet presAssocID="{63EC3186-E901-452C-B54F-D3756FA9D19E}" presName="spacing" presStyleCnt="0"/>
      <dgm:spPr/>
    </dgm:pt>
    <dgm:pt modelId="{2768A5E7-70E3-4E18-881E-67CA1E122E95}" type="pres">
      <dgm:prSet presAssocID="{C286BDF2-0255-44DF-9C25-A4CF9923F7F8}" presName="linNode" presStyleCnt="0"/>
      <dgm:spPr/>
    </dgm:pt>
    <dgm:pt modelId="{32A6DE4A-2A28-4911-A309-7ED699F6C0F8}" type="pres">
      <dgm:prSet presAssocID="{C286BDF2-0255-44DF-9C25-A4CF9923F7F8}" presName="parentShp" presStyleLbl="node1" presStyleIdx="1" presStyleCnt="2" custScaleX="69465" custScaleY="72256" custLinFactNeighborX="-1040" custLinFactNeighborY="2538">
        <dgm:presLayoutVars>
          <dgm:bulletEnabled val="1"/>
        </dgm:presLayoutVars>
      </dgm:prSet>
      <dgm:spPr/>
      <dgm:t>
        <a:bodyPr/>
        <a:lstStyle/>
        <a:p>
          <a:endParaRPr lang="en-US"/>
        </a:p>
      </dgm:t>
    </dgm:pt>
    <dgm:pt modelId="{1B271471-F8F6-4547-AC72-64378677E04F}" type="pres">
      <dgm:prSet presAssocID="{C286BDF2-0255-44DF-9C25-A4CF9923F7F8}" presName="childShp" presStyleLbl="bgAccFollowNode1" presStyleIdx="1" presStyleCnt="2" custScaleX="117027" custScaleY="113200" custLinFactNeighborX="-100" custLinFactNeighborY="-1877">
        <dgm:presLayoutVars>
          <dgm:bulletEnabled val="1"/>
        </dgm:presLayoutVars>
      </dgm:prSet>
      <dgm:spPr/>
      <dgm:t>
        <a:bodyPr/>
        <a:lstStyle/>
        <a:p>
          <a:endParaRPr lang="en-US"/>
        </a:p>
      </dgm:t>
    </dgm:pt>
  </dgm:ptLst>
  <dgm:cxnLst>
    <dgm:cxn modelId="{0E256903-32D8-4730-8A55-A642FF86514A}" srcId="{C286BDF2-0255-44DF-9C25-A4CF9923F7F8}" destId="{764506CC-94C2-4FE1-8BCD-18177703CCB0}" srcOrd="1" destOrd="0" parTransId="{F76C3E0D-8F7A-4984-88CB-8F693E09C8C2}" sibTransId="{7F90C4B4-4A20-4ED0-9C88-FA7516556AC5}"/>
    <dgm:cxn modelId="{EA19DFCC-005C-4A4B-839F-4BCFE0916A0A}" type="presOf" srcId="{C372F8CB-87E0-4F72-A303-A3156C05D1AA}" destId="{1B271471-F8F6-4547-AC72-64378677E04F}" srcOrd="0" destOrd="3" presId="urn:microsoft.com/office/officeart/2005/8/layout/vList6"/>
    <dgm:cxn modelId="{32E79D62-209E-4E7D-87BC-5A5A30A48041}" type="presOf" srcId="{8614D36C-109C-4BF3-A898-6C36D7AF61E8}" destId="{7ED6E1A0-8C94-4D81-B0E2-DA4420AC8AF2}" srcOrd="0" destOrd="2" presId="urn:microsoft.com/office/officeart/2005/8/layout/vList6"/>
    <dgm:cxn modelId="{09B5D85A-75DB-4488-9BB1-6169F4F41C5E}" type="presOf" srcId="{764506CC-94C2-4FE1-8BCD-18177703CCB0}" destId="{1B271471-F8F6-4547-AC72-64378677E04F}" srcOrd="0" destOrd="1" presId="urn:microsoft.com/office/officeart/2005/8/layout/vList6"/>
    <dgm:cxn modelId="{24160E97-CD48-4D7C-B6E2-8DB7DFF46A15}" type="presOf" srcId="{C11BCC1B-1A9B-4A4B-BE9E-1A668EACECC0}" destId="{70C8E981-A009-495A-84F2-191C7311CCA0}" srcOrd="0" destOrd="0" presId="urn:microsoft.com/office/officeart/2005/8/layout/vList6"/>
    <dgm:cxn modelId="{2F0A5A8B-B88A-4C4B-98EC-1A560BCB99A1}" type="presOf" srcId="{C3D027A4-2CCE-4F29-87B8-9EADF3820261}" destId="{4E433BCC-7A90-4E49-9135-12C43DDF1301}" srcOrd="0" destOrd="0" presId="urn:microsoft.com/office/officeart/2005/8/layout/vList6"/>
    <dgm:cxn modelId="{0D990069-A20B-49F4-9D66-85CC946CE709}" type="presOf" srcId="{2996F5A2-44C5-4B34-8353-389D6C1CC4D9}" destId="{1B271471-F8F6-4547-AC72-64378677E04F}" srcOrd="0" destOrd="0" presId="urn:microsoft.com/office/officeart/2005/8/layout/vList6"/>
    <dgm:cxn modelId="{C84224B0-1A2C-487C-897E-86405ADA15A5}" srcId="{C11BCC1B-1A9B-4A4B-BE9E-1A668EACECC0}" destId="{C3D027A4-2CCE-4F29-87B8-9EADF3820261}" srcOrd="0" destOrd="0" parTransId="{21B6C724-1485-42DF-A663-2F2D6EF7A0F5}" sibTransId="{63EC3186-E901-452C-B54F-D3756FA9D19E}"/>
    <dgm:cxn modelId="{FF94323C-2A42-44EE-87F9-D11F3FE6E1B5}" srcId="{C286BDF2-0255-44DF-9C25-A4CF9923F7F8}" destId="{C372F8CB-87E0-4F72-A303-A3156C05D1AA}" srcOrd="3" destOrd="0" parTransId="{6BE021BC-F174-44DB-87C6-ACD4332FA89F}" sibTransId="{3A22CEC1-1F98-48CC-8CCA-E21B9AA2F03D}"/>
    <dgm:cxn modelId="{363E3257-55D8-4B46-86A2-2FC2A0289AFD}" srcId="{C3D027A4-2CCE-4F29-87B8-9EADF3820261}" destId="{AF67D67E-0BF9-49AB-98F6-7774B7009806}" srcOrd="0" destOrd="0" parTransId="{92C92BD8-0CFC-4F66-A457-F2297D0BF89D}" sibTransId="{1A273CCA-6004-4C2A-AED3-C4832B5B4FFD}"/>
    <dgm:cxn modelId="{BE3CE3F7-BDC9-4928-91DD-AFBB3CE2F968}" type="presOf" srcId="{C286BDF2-0255-44DF-9C25-A4CF9923F7F8}" destId="{32A6DE4A-2A28-4911-A309-7ED699F6C0F8}" srcOrd="0" destOrd="0" presId="urn:microsoft.com/office/officeart/2005/8/layout/vList6"/>
    <dgm:cxn modelId="{00DE3CCA-D6D7-4FAF-B0DF-EAC16B8AA954}" srcId="{C3D027A4-2CCE-4F29-87B8-9EADF3820261}" destId="{35208542-6EC2-498E-A741-1EBA37E54B51}" srcOrd="1" destOrd="0" parTransId="{0106CD11-2D87-4FB3-8390-501E8B2FC8D9}" sibTransId="{387A0171-3841-484A-96B9-EBA2BEC0F82A}"/>
    <dgm:cxn modelId="{E39C8CFA-A257-4B08-AB70-DD1460A2C136}" srcId="{C11BCC1B-1A9B-4A4B-BE9E-1A668EACECC0}" destId="{C286BDF2-0255-44DF-9C25-A4CF9923F7F8}" srcOrd="1" destOrd="0" parTransId="{2E0D96DD-0A20-4358-A2A5-BB2CFF0854DD}" sibTransId="{C1188347-D5CC-417F-A193-67B08E3D8E22}"/>
    <dgm:cxn modelId="{1FA8E15F-6F22-4A5A-9BA7-21AE96F2E593}" srcId="{C286BDF2-0255-44DF-9C25-A4CF9923F7F8}" destId="{8CC20E88-5BA0-47C2-9707-C8F60F396AAB}" srcOrd="2" destOrd="0" parTransId="{5C486D84-78F8-483E-8A3B-47E72C13E402}" sibTransId="{3B7938C6-AA22-48E6-9BB7-BBC89FDA17DB}"/>
    <dgm:cxn modelId="{633E37FC-CB1B-4883-8BFF-5D216EC4B63A}" type="presOf" srcId="{13622348-2FEB-433F-B64D-48EE6D133048}" destId="{7ED6E1A0-8C94-4D81-B0E2-DA4420AC8AF2}" srcOrd="0" destOrd="3" presId="urn:microsoft.com/office/officeart/2005/8/layout/vList6"/>
    <dgm:cxn modelId="{43CDA247-2ACA-43BF-BD3F-41AFD09B0C9E}" srcId="{C3D027A4-2CCE-4F29-87B8-9EADF3820261}" destId="{8614D36C-109C-4BF3-A898-6C36D7AF61E8}" srcOrd="2" destOrd="0" parTransId="{5C6EF070-7CA8-4238-B113-D3FA192696B3}" sibTransId="{F263B1D5-A49D-4205-AEB1-89790DF2EE47}"/>
    <dgm:cxn modelId="{A8CFDEB1-8E12-47E5-9182-41160410FA8F}" srcId="{C286BDF2-0255-44DF-9C25-A4CF9923F7F8}" destId="{2996F5A2-44C5-4B34-8353-389D6C1CC4D9}" srcOrd="0" destOrd="0" parTransId="{F96A19D4-EA32-434E-AF64-EF339209C6B9}" sibTransId="{4221634A-0416-49BC-AB5F-B7CE8682205E}"/>
    <dgm:cxn modelId="{1BD82BF6-861B-4A17-BF94-0AAE664ACACF}" type="presOf" srcId="{AF67D67E-0BF9-49AB-98F6-7774B7009806}" destId="{7ED6E1A0-8C94-4D81-B0E2-DA4420AC8AF2}" srcOrd="0" destOrd="0" presId="urn:microsoft.com/office/officeart/2005/8/layout/vList6"/>
    <dgm:cxn modelId="{137346D7-8845-4D23-848E-20DEC2C4B912}" type="presOf" srcId="{8CC20E88-5BA0-47C2-9707-C8F60F396AAB}" destId="{1B271471-F8F6-4547-AC72-64378677E04F}" srcOrd="0" destOrd="2" presId="urn:microsoft.com/office/officeart/2005/8/layout/vList6"/>
    <dgm:cxn modelId="{18491E2A-CC24-4452-B868-C01ED4F78359}" type="presOf" srcId="{35208542-6EC2-498E-A741-1EBA37E54B51}" destId="{7ED6E1A0-8C94-4D81-B0E2-DA4420AC8AF2}" srcOrd="0" destOrd="1" presId="urn:microsoft.com/office/officeart/2005/8/layout/vList6"/>
    <dgm:cxn modelId="{E96A1A1C-C011-4223-9FD6-D9D0014ED3F7}" srcId="{C3D027A4-2CCE-4F29-87B8-9EADF3820261}" destId="{13622348-2FEB-433F-B64D-48EE6D133048}" srcOrd="3" destOrd="0" parTransId="{2136CD7F-754A-412D-9F73-87932CFFAA52}" sibTransId="{9210A85B-B98B-4C9C-BB0E-1E2551284B75}"/>
    <dgm:cxn modelId="{F7FC17D5-39E7-4A07-A4FA-C7757DDC1803}" type="presParOf" srcId="{70C8E981-A009-495A-84F2-191C7311CCA0}" destId="{25E9CBDA-3DDE-4BCE-AC67-3C7E71AB65F5}" srcOrd="0" destOrd="0" presId="urn:microsoft.com/office/officeart/2005/8/layout/vList6"/>
    <dgm:cxn modelId="{83321FCD-1126-4725-BF70-46C09DE14F09}" type="presParOf" srcId="{25E9CBDA-3DDE-4BCE-AC67-3C7E71AB65F5}" destId="{4E433BCC-7A90-4E49-9135-12C43DDF1301}" srcOrd="0" destOrd="0" presId="urn:microsoft.com/office/officeart/2005/8/layout/vList6"/>
    <dgm:cxn modelId="{236DD56A-6331-4B3F-A5CC-225D6F26A628}" type="presParOf" srcId="{25E9CBDA-3DDE-4BCE-AC67-3C7E71AB65F5}" destId="{7ED6E1A0-8C94-4D81-B0E2-DA4420AC8AF2}" srcOrd="1" destOrd="0" presId="urn:microsoft.com/office/officeart/2005/8/layout/vList6"/>
    <dgm:cxn modelId="{40516299-28D9-47C2-9CB3-027D1D48C383}" type="presParOf" srcId="{70C8E981-A009-495A-84F2-191C7311CCA0}" destId="{6A81037B-050B-4393-B512-5C8D2772E7BD}" srcOrd="1" destOrd="0" presId="urn:microsoft.com/office/officeart/2005/8/layout/vList6"/>
    <dgm:cxn modelId="{CF1F6C5E-C167-41FD-B199-31EA8E0A0793}" type="presParOf" srcId="{70C8E981-A009-495A-84F2-191C7311CCA0}" destId="{2768A5E7-70E3-4E18-881E-67CA1E122E95}" srcOrd="2" destOrd="0" presId="urn:microsoft.com/office/officeart/2005/8/layout/vList6"/>
    <dgm:cxn modelId="{DEA3A570-1B8D-499A-9008-74944B92187F}" type="presParOf" srcId="{2768A5E7-70E3-4E18-881E-67CA1E122E95}" destId="{32A6DE4A-2A28-4911-A309-7ED699F6C0F8}" srcOrd="0" destOrd="0" presId="urn:microsoft.com/office/officeart/2005/8/layout/vList6"/>
    <dgm:cxn modelId="{1C81D0C8-FB6B-46CD-82A6-180D6071634E}" type="presParOf" srcId="{2768A5E7-70E3-4E18-881E-67CA1E122E95}" destId="{1B271471-F8F6-4547-AC72-64378677E04F}"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0AA1462-86A3-4119-8C94-15C132B98829}" type="doc">
      <dgm:prSet loTypeId="urn:microsoft.com/office/officeart/2005/8/layout/hProcess9" loCatId="process" qsTypeId="urn:microsoft.com/office/officeart/2005/8/quickstyle/simple4" qsCatId="simple" csTypeId="urn:microsoft.com/office/officeart/2005/8/colors/accent1_2" csCatId="accent1" phldr="1"/>
      <dgm:spPr/>
      <dgm:t>
        <a:bodyPr/>
        <a:lstStyle/>
        <a:p>
          <a:endParaRPr lang="en-US"/>
        </a:p>
      </dgm:t>
    </dgm:pt>
    <dgm:pt modelId="{E14FF7E7-246A-448E-A68D-614A7F4FE20B}">
      <dgm:prSet phldrT="[Text]" custT="1"/>
      <dgm:spPr/>
      <dgm:t>
        <a:bodyPr/>
        <a:lstStyle/>
        <a:p>
          <a:r>
            <a:rPr lang="vi-VN" altLang="en-US" sz="3600" dirty="0">
              <a:latin typeface="Times New Roman" pitchFamily="18" charset="0"/>
              <a:cs typeface="Times New Roman" pitchFamily="18" charset="0"/>
            </a:rPr>
            <a:t>Mục 12. VI PHẠM QUY ĐỊNH VỀ </a:t>
          </a:r>
          <a:r>
            <a:rPr lang="en-US" altLang="en-US" sz="3600" dirty="0">
              <a:latin typeface="Times New Roman" pitchFamily="18" charset="0"/>
              <a:cs typeface="Times New Roman" pitchFamily="18" charset="0"/>
            </a:rPr>
            <a:t>PCRT/TTKB/TTPBVKHDHL</a:t>
          </a:r>
          <a:endParaRPr lang="en-US" sz="3600" dirty="0"/>
        </a:p>
      </dgm:t>
    </dgm:pt>
    <dgm:pt modelId="{8DA26837-BA8B-4EFB-B851-EA3BE38FC9CE}" type="parTrans" cxnId="{4843A62E-DD56-4919-98D8-BB00399E0DD4}">
      <dgm:prSet/>
      <dgm:spPr/>
      <dgm:t>
        <a:bodyPr/>
        <a:lstStyle/>
        <a:p>
          <a:endParaRPr lang="en-US"/>
        </a:p>
      </dgm:t>
    </dgm:pt>
    <dgm:pt modelId="{9C34A02C-1E8C-4092-AA5B-2DAF476ECC72}" type="sibTrans" cxnId="{4843A62E-DD56-4919-98D8-BB00399E0DD4}">
      <dgm:prSet/>
      <dgm:spPr/>
      <dgm:t>
        <a:bodyPr/>
        <a:lstStyle/>
        <a:p>
          <a:endParaRPr lang="en-US"/>
        </a:p>
      </dgm:t>
    </dgm:pt>
    <dgm:pt modelId="{E7EC2F07-4E12-4E5F-91CD-4B26490DB7E7}">
      <dgm:prSet phldrT="[Text]" custT="1"/>
      <dgm:spPr/>
      <dgm:t>
        <a:bodyPr/>
        <a:lstStyle/>
        <a:p>
          <a:r>
            <a:rPr lang="vi-VN" altLang="en-US" sz="4000" dirty="0">
              <a:latin typeface="Times New Roman" pitchFamily="18" charset="0"/>
              <a:cs typeface="Times New Roman" pitchFamily="18" charset="0"/>
            </a:rPr>
            <a:t>Điều </a:t>
          </a:r>
          <a:r>
            <a:rPr lang="en-US" altLang="en-US" sz="4000" dirty="0">
              <a:latin typeface="Times New Roman" pitchFamily="18" charset="0"/>
              <a:cs typeface="Times New Roman" pitchFamily="18" charset="0"/>
            </a:rPr>
            <a:t>46 </a:t>
          </a:r>
          <a:r>
            <a:rPr lang="en-US" altLang="en-US" sz="4000" dirty="0" err="1">
              <a:latin typeface="Times New Roman" pitchFamily="18" charset="0"/>
              <a:cs typeface="Times New Roman" pitchFamily="18" charset="0"/>
            </a:rPr>
            <a:t>đến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Điều</a:t>
          </a:r>
          <a:r>
            <a:rPr lang="en-US" altLang="en-US" sz="4000" dirty="0">
              <a:latin typeface="Times New Roman" pitchFamily="18" charset="0"/>
              <a:cs typeface="Times New Roman" pitchFamily="18" charset="0"/>
            </a:rPr>
            <a:t> 55</a:t>
          </a:r>
          <a:endParaRPr lang="en-US" sz="4000" dirty="0"/>
        </a:p>
      </dgm:t>
    </dgm:pt>
    <dgm:pt modelId="{79F9B6CA-0D91-43E3-9BA8-28CEDE6DB29A}" type="parTrans" cxnId="{2BBCA86E-E74E-469D-AAEE-3D6DF0CC6CB0}">
      <dgm:prSet/>
      <dgm:spPr/>
      <dgm:t>
        <a:bodyPr/>
        <a:lstStyle/>
        <a:p>
          <a:endParaRPr lang="en-US"/>
        </a:p>
      </dgm:t>
    </dgm:pt>
    <dgm:pt modelId="{75F8FA43-764F-4FB4-AACF-DCE97AC58F34}" type="sibTrans" cxnId="{2BBCA86E-E74E-469D-AAEE-3D6DF0CC6CB0}">
      <dgm:prSet/>
      <dgm:spPr/>
      <dgm:t>
        <a:bodyPr/>
        <a:lstStyle/>
        <a:p>
          <a:endParaRPr lang="en-US"/>
        </a:p>
      </dgm:t>
    </dgm:pt>
    <dgm:pt modelId="{E2226BD0-016C-4D83-A2D6-F13546617AD6}">
      <dgm:prSet phldrT="[Text]" custT="1"/>
      <dgm:spPr/>
      <dgm:t>
        <a:bodyPr/>
        <a:lstStyle/>
        <a:p>
          <a:r>
            <a:rPr lang="en-US" altLang="en-US" sz="3600" dirty="0" err="1">
              <a:latin typeface="Times New Roman" pitchFamily="18" charset="0"/>
              <a:cs typeface="Times New Roman" pitchFamily="18" charset="0"/>
            </a:rPr>
            <a:t>Mức</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phạt</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từ</a:t>
          </a:r>
          <a:r>
            <a:rPr lang="en-US" altLang="en-US" sz="3600" dirty="0">
              <a:latin typeface="Times New Roman" pitchFamily="18" charset="0"/>
              <a:cs typeface="Times New Roman" pitchFamily="18" charset="0"/>
            </a:rPr>
            <a:t> 80.000.000 đ </a:t>
          </a:r>
          <a:r>
            <a:rPr lang="en-US" altLang="en-US" sz="3600" dirty="0" err="1">
              <a:latin typeface="Times New Roman" pitchFamily="18" charset="0"/>
              <a:cs typeface="Times New Roman" pitchFamily="18" charset="0"/>
            </a:rPr>
            <a:t>đến</a:t>
          </a:r>
          <a:r>
            <a:rPr lang="en-US" altLang="en-US" sz="3600" dirty="0">
              <a:latin typeface="Times New Roman" pitchFamily="18" charset="0"/>
              <a:cs typeface="Times New Roman" pitchFamily="18" charset="0"/>
            </a:rPr>
            <a:t> 500.000.000 đ (</a:t>
          </a:r>
          <a:r>
            <a:rPr lang="en-US" altLang="en-US" sz="3600" dirty="0" err="1">
              <a:latin typeface="Times New Roman" pitchFamily="18" charset="0"/>
              <a:cs typeface="Times New Roman" pitchFamily="18" charset="0"/>
            </a:rPr>
            <a:t>cá</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nhân</a:t>
          </a:r>
          <a:r>
            <a:rPr lang="en-US" altLang="en-US" sz="3600" dirty="0">
              <a:latin typeface="Times New Roman" pitchFamily="18" charset="0"/>
              <a:cs typeface="Times New Roman" pitchFamily="18" charset="0"/>
            </a:rPr>
            <a:t>)</a:t>
          </a:r>
          <a:endParaRPr lang="en-US" sz="3600" dirty="0"/>
        </a:p>
      </dgm:t>
    </dgm:pt>
    <dgm:pt modelId="{3CF988F0-BF45-418F-A89A-1F3C20CE6D05}" type="parTrans" cxnId="{0606511C-1B60-4706-925F-1726ACA3EBFB}">
      <dgm:prSet/>
      <dgm:spPr/>
      <dgm:t>
        <a:bodyPr/>
        <a:lstStyle/>
        <a:p>
          <a:endParaRPr lang="en-US"/>
        </a:p>
      </dgm:t>
    </dgm:pt>
    <dgm:pt modelId="{EB879465-2106-4CA8-85CB-DE68FB5BA636}" type="sibTrans" cxnId="{0606511C-1B60-4706-925F-1726ACA3EBFB}">
      <dgm:prSet/>
      <dgm:spPr/>
      <dgm:t>
        <a:bodyPr/>
        <a:lstStyle/>
        <a:p>
          <a:endParaRPr lang="en-US"/>
        </a:p>
      </dgm:t>
    </dgm:pt>
    <dgm:pt modelId="{12648A0E-197A-407D-B60A-454CF2199B9C}" type="pres">
      <dgm:prSet presAssocID="{D0AA1462-86A3-4119-8C94-15C132B98829}" presName="CompostProcess" presStyleCnt="0">
        <dgm:presLayoutVars>
          <dgm:dir/>
          <dgm:resizeHandles val="exact"/>
        </dgm:presLayoutVars>
      </dgm:prSet>
      <dgm:spPr/>
      <dgm:t>
        <a:bodyPr/>
        <a:lstStyle/>
        <a:p>
          <a:endParaRPr lang="en-US"/>
        </a:p>
      </dgm:t>
    </dgm:pt>
    <dgm:pt modelId="{C8AC5D66-584A-477C-9683-0D94AC956552}" type="pres">
      <dgm:prSet presAssocID="{D0AA1462-86A3-4119-8C94-15C132B98829}" presName="arrow" presStyleLbl="bgShp" presStyleIdx="0" presStyleCnt="1"/>
      <dgm:spPr/>
    </dgm:pt>
    <dgm:pt modelId="{867534D6-121F-454C-A905-58471CDEC365}" type="pres">
      <dgm:prSet presAssocID="{D0AA1462-86A3-4119-8C94-15C132B98829}" presName="linearProcess" presStyleCnt="0"/>
      <dgm:spPr/>
    </dgm:pt>
    <dgm:pt modelId="{DF45F4FE-8ACD-48BA-A532-D860EC8D0A4A}" type="pres">
      <dgm:prSet presAssocID="{E14FF7E7-246A-448E-A68D-614A7F4FE20B}" presName="textNode" presStyleLbl="node1" presStyleIdx="0" presStyleCnt="3">
        <dgm:presLayoutVars>
          <dgm:bulletEnabled val="1"/>
        </dgm:presLayoutVars>
      </dgm:prSet>
      <dgm:spPr/>
      <dgm:t>
        <a:bodyPr/>
        <a:lstStyle/>
        <a:p>
          <a:endParaRPr lang="en-US"/>
        </a:p>
      </dgm:t>
    </dgm:pt>
    <dgm:pt modelId="{D3EB1948-DF06-4A09-AA66-B757F4B3D780}" type="pres">
      <dgm:prSet presAssocID="{9C34A02C-1E8C-4092-AA5B-2DAF476ECC72}" presName="sibTrans" presStyleCnt="0"/>
      <dgm:spPr/>
    </dgm:pt>
    <dgm:pt modelId="{5FE7E979-DE19-4BC2-A4B9-2A7FCB3CDC40}" type="pres">
      <dgm:prSet presAssocID="{E7EC2F07-4E12-4E5F-91CD-4B26490DB7E7}" presName="textNode" presStyleLbl="node1" presStyleIdx="1" presStyleCnt="3">
        <dgm:presLayoutVars>
          <dgm:bulletEnabled val="1"/>
        </dgm:presLayoutVars>
      </dgm:prSet>
      <dgm:spPr/>
      <dgm:t>
        <a:bodyPr/>
        <a:lstStyle/>
        <a:p>
          <a:endParaRPr lang="en-US"/>
        </a:p>
      </dgm:t>
    </dgm:pt>
    <dgm:pt modelId="{D7C95165-61BB-47A8-B139-89A109DA3441}" type="pres">
      <dgm:prSet presAssocID="{75F8FA43-764F-4FB4-AACF-DCE97AC58F34}" presName="sibTrans" presStyleCnt="0"/>
      <dgm:spPr/>
    </dgm:pt>
    <dgm:pt modelId="{CEAE4B8E-1732-47AD-95AC-79E7C1F43059}" type="pres">
      <dgm:prSet presAssocID="{E2226BD0-016C-4D83-A2D6-F13546617AD6}" presName="textNode" presStyleLbl="node1" presStyleIdx="2" presStyleCnt="3">
        <dgm:presLayoutVars>
          <dgm:bulletEnabled val="1"/>
        </dgm:presLayoutVars>
      </dgm:prSet>
      <dgm:spPr/>
      <dgm:t>
        <a:bodyPr/>
        <a:lstStyle/>
        <a:p>
          <a:endParaRPr lang="en-US"/>
        </a:p>
      </dgm:t>
    </dgm:pt>
  </dgm:ptLst>
  <dgm:cxnLst>
    <dgm:cxn modelId="{6227A0F3-949F-416C-A896-4946B4BBAA34}" type="presOf" srcId="{E2226BD0-016C-4D83-A2D6-F13546617AD6}" destId="{CEAE4B8E-1732-47AD-95AC-79E7C1F43059}" srcOrd="0" destOrd="0" presId="urn:microsoft.com/office/officeart/2005/8/layout/hProcess9"/>
    <dgm:cxn modelId="{0606511C-1B60-4706-925F-1726ACA3EBFB}" srcId="{D0AA1462-86A3-4119-8C94-15C132B98829}" destId="{E2226BD0-016C-4D83-A2D6-F13546617AD6}" srcOrd="2" destOrd="0" parTransId="{3CF988F0-BF45-418F-A89A-1F3C20CE6D05}" sibTransId="{EB879465-2106-4CA8-85CB-DE68FB5BA636}"/>
    <dgm:cxn modelId="{9CE990E0-2AB8-480E-977D-C080B415D2BF}" type="presOf" srcId="{E7EC2F07-4E12-4E5F-91CD-4B26490DB7E7}" destId="{5FE7E979-DE19-4BC2-A4B9-2A7FCB3CDC40}" srcOrd="0" destOrd="0" presId="urn:microsoft.com/office/officeart/2005/8/layout/hProcess9"/>
    <dgm:cxn modelId="{95AEDB0B-9C33-43C6-9F29-9A46E0D0270B}" type="presOf" srcId="{E14FF7E7-246A-448E-A68D-614A7F4FE20B}" destId="{DF45F4FE-8ACD-48BA-A532-D860EC8D0A4A}" srcOrd="0" destOrd="0" presId="urn:microsoft.com/office/officeart/2005/8/layout/hProcess9"/>
    <dgm:cxn modelId="{4843A62E-DD56-4919-98D8-BB00399E0DD4}" srcId="{D0AA1462-86A3-4119-8C94-15C132B98829}" destId="{E14FF7E7-246A-448E-A68D-614A7F4FE20B}" srcOrd="0" destOrd="0" parTransId="{8DA26837-BA8B-4EFB-B851-EA3BE38FC9CE}" sibTransId="{9C34A02C-1E8C-4092-AA5B-2DAF476ECC72}"/>
    <dgm:cxn modelId="{2BBCA86E-E74E-469D-AAEE-3D6DF0CC6CB0}" srcId="{D0AA1462-86A3-4119-8C94-15C132B98829}" destId="{E7EC2F07-4E12-4E5F-91CD-4B26490DB7E7}" srcOrd="1" destOrd="0" parTransId="{79F9B6CA-0D91-43E3-9BA8-28CEDE6DB29A}" sibTransId="{75F8FA43-764F-4FB4-AACF-DCE97AC58F34}"/>
    <dgm:cxn modelId="{441A32CB-B495-4C74-B7AB-21906BD6680B}" type="presOf" srcId="{D0AA1462-86A3-4119-8C94-15C132B98829}" destId="{12648A0E-197A-407D-B60A-454CF2199B9C}" srcOrd="0" destOrd="0" presId="urn:microsoft.com/office/officeart/2005/8/layout/hProcess9"/>
    <dgm:cxn modelId="{7BAAC1B4-B8DC-4A5E-9AE5-37F7D85DDE56}" type="presParOf" srcId="{12648A0E-197A-407D-B60A-454CF2199B9C}" destId="{C8AC5D66-584A-477C-9683-0D94AC956552}" srcOrd="0" destOrd="0" presId="urn:microsoft.com/office/officeart/2005/8/layout/hProcess9"/>
    <dgm:cxn modelId="{71A20E15-D901-4669-A5E5-75D90EBC7D58}" type="presParOf" srcId="{12648A0E-197A-407D-B60A-454CF2199B9C}" destId="{867534D6-121F-454C-A905-58471CDEC365}" srcOrd="1" destOrd="0" presId="urn:microsoft.com/office/officeart/2005/8/layout/hProcess9"/>
    <dgm:cxn modelId="{D62CDF31-73F1-49B4-8F7D-E72D8520F27D}" type="presParOf" srcId="{867534D6-121F-454C-A905-58471CDEC365}" destId="{DF45F4FE-8ACD-48BA-A532-D860EC8D0A4A}" srcOrd="0" destOrd="0" presId="urn:microsoft.com/office/officeart/2005/8/layout/hProcess9"/>
    <dgm:cxn modelId="{3BDB44AA-6F20-4593-B9AE-428647B220DD}" type="presParOf" srcId="{867534D6-121F-454C-A905-58471CDEC365}" destId="{D3EB1948-DF06-4A09-AA66-B757F4B3D780}" srcOrd="1" destOrd="0" presId="urn:microsoft.com/office/officeart/2005/8/layout/hProcess9"/>
    <dgm:cxn modelId="{5F7E3FA2-09F5-41A6-B364-BA081718A542}" type="presParOf" srcId="{867534D6-121F-454C-A905-58471CDEC365}" destId="{5FE7E979-DE19-4BC2-A4B9-2A7FCB3CDC40}" srcOrd="2" destOrd="0" presId="urn:microsoft.com/office/officeart/2005/8/layout/hProcess9"/>
    <dgm:cxn modelId="{5D943CE9-DF57-4839-84F4-FAFF77898505}" type="presParOf" srcId="{867534D6-121F-454C-A905-58471CDEC365}" destId="{D7C95165-61BB-47A8-B139-89A109DA3441}" srcOrd="3" destOrd="0" presId="urn:microsoft.com/office/officeart/2005/8/layout/hProcess9"/>
    <dgm:cxn modelId="{C8C3365E-BB66-4062-91DE-6DC4119FEE65}" type="presParOf" srcId="{867534D6-121F-454C-A905-58471CDEC365}" destId="{CEAE4B8E-1732-47AD-95AC-79E7C1F43059}"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03EE81B-3B0E-4932-A2C0-57EABBFCA7DE}"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967D2B48-A374-45A3-834B-59A9EC158475}">
      <dgm:prSet phldrT="[Text]"/>
      <dgm:spPr/>
      <dgm:t>
        <a:bodyPr/>
        <a:lstStyle/>
        <a:p>
          <a:r>
            <a:rPr lang="vi-VN" dirty="0"/>
            <a:t>Điều 46. Vi phạm quy định về nhận biết khách hàng</a:t>
          </a:r>
          <a:endParaRPr lang="en-US" dirty="0"/>
        </a:p>
      </dgm:t>
    </dgm:pt>
    <dgm:pt modelId="{29355C82-F806-4F2B-8DF0-A3751907332D}" type="parTrans" cxnId="{EFBF0C24-85DB-4D0A-998A-44777B1475B5}">
      <dgm:prSet/>
      <dgm:spPr/>
      <dgm:t>
        <a:bodyPr/>
        <a:lstStyle/>
        <a:p>
          <a:endParaRPr lang="en-US"/>
        </a:p>
      </dgm:t>
    </dgm:pt>
    <dgm:pt modelId="{4742F2C1-8E9C-40CC-A7B4-D3C8A2EA6418}" type="sibTrans" cxnId="{EFBF0C24-85DB-4D0A-998A-44777B1475B5}">
      <dgm:prSet/>
      <dgm:spPr/>
      <dgm:t>
        <a:bodyPr/>
        <a:lstStyle/>
        <a:p>
          <a:endParaRPr lang="en-US"/>
        </a:p>
      </dgm:t>
    </dgm:pt>
    <dgm:pt modelId="{3730361E-1597-42EA-A977-FA3CB8AC1140}">
      <dgm:prSet phldrT="[Text]"/>
      <dgm:spPr/>
      <dgm:t>
        <a:bodyPr/>
        <a:lstStyle/>
        <a:p>
          <a:r>
            <a:rPr lang="vi-VN" dirty="0"/>
            <a:t>Điều 47. Vi phạm quy định về quy định nội bộ về phòng, chống rửa tiền, phòng, chống tài trợ khủng bố, phòng, chống tài trợ phổ biến vũ khí hủy diệt hàng loạt</a:t>
          </a:r>
          <a:endParaRPr lang="en-US" dirty="0"/>
        </a:p>
      </dgm:t>
    </dgm:pt>
    <dgm:pt modelId="{CF42C7F9-1CE7-49A7-BC8C-31FD3123AEDA}" type="parTrans" cxnId="{B4218E7A-36F6-4DFF-A430-9264E646228B}">
      <dgm:prSet/>
      <dgm:spPr/>
      <dgm:t>
        <a:bodyPr/>
        <a:lstStyle/>
        <a:p>
          <a:endParaRPr lang="en-US"/>
        </a:p>
      </dgm:t>
    </dgm:pt>
    <dgm:pt modelId="{0760344F-7614-4CC5-9A7D-B937F2C4B9CF}" type="sibTrans" cxnId="{B4218E7A-36F6-4DFF-A430-9264E646228B}">
      <dgm:prSet/>
      <dgm:spPr/>
      <dgm:t>
        <a:bodyPr/>
        <a:lstStyle/>
        <a:p>
          <a:endParaRPr lang="en-US"/>
        </a:p>
      </dgm:t>
    </dgm:pt>
    <dgm:pt modelId="{3FE0D1CE-16A6-4A9E-AFEA-CDCE3AB69420}">
      <dgm:prSet phldrT="[Text]"/>
      <dgm:spPr/>
      <dgm:t>
        <a:bodyPr/>
        <a:lstStyle/>
        <a:p>
          <a:r>
            <a:rPr lang="vi-VN" dirty="0"/>
            <a:t>Điều 48. Vi phạm quy định về phân loại khách hàng theo mức độ rủi ro</a:t>
          </a:r>
          <a:endParaRPr lang="en-US" dirty="0"/>
        </a:p>
      </dgm:t>
    </dgm:pt>
    <dgm:pt modelId="{222A87C7-2F71-4267-B857-1CEE6E26C0BD}" type="parTrans" cxnId="{550F83A1-9B04-49FB-A14B-51696A328E91}">
      <dgm:prSet/>
      <dgm:spPr/>
      <dgm:t>
        <a:bodyPr/>
        <a:lstStyle/>
        <a:p>
          <a:endParaRPr lang="en-US"/>
        </a:p>
      </dgm:t>
    </dgm:pt>
    <dgm:pt modelId="{F34A7134-01B2-49EC-AFC9-847EC6CBC6D1}" type="sibTrans" cxnId="{550F83A1-9B04-49FB-A14B-51696A328E91}">
      <dgm:prSet/>
      <dgm:spPr/>
      <dgm:t>
        <a:bodyPr/>
        <a:lstStyle/>
        <a:p>
          <a:endParaRPr lang="en-US"/>
        </a:p>
      </dgm:t>
    </dgm:pt>
    <dgm:pt modelId="{2FB01317-5EB6-470E-BD80-25D852597AD6}">
      <dgm:prSet phldrT="[Text]"/>
      <dgm:spPr/>
      <dgm:t>
        <a:bodyPr/>
        <a:lstStyle/>
        <a:p>
          <a:r>
            <a:rPr lang="vi-VN" dirty="0"/>
            <a:t>Điều 49. Vi phạm quy định liên quan đến khách hàng nước ngoài là cá nhân có ảnh hưởng chính trị</a:t>
          </a:r>
          <a:endParaRPr lang="en-US" dirty="0"/>
        </a:p>
      </dgm:t>
    </dgm:pt>
    <dgm:pt modelId="{51ED30BF-792C-4DB6-9DBA-416607FF2796}" type="parTrans" cxnId="{4BD057B8-2C67-48AD-A9DF-6DB337519D1A}">
      <dgm:prSet/>
      <dgm:spPr/>
      <dgm:t>
        <a:bodyPr/>
        <a:lstStyle/>
        <a:p>
          <a:endParaRPr lang="en-US"/>
        </a:p>
      </dgm:t>
    </dgm:pt>
    <dgm:pt modelId="{AC68493B-9392-4EAE-9ECB-FC8871726B90}" type="sibTrans" cxnId="{4BD057B8-2C67-48AD-A9DF-6DB337519D1A}">
      <dgm:prSet/>
      <dgm:spPr/>
      <dgm:t>
        <a:bodyPr/>
        <a:lstStyle/>
        <a:p>
          <a:endParaRPr lang="en-US"/>
        </a:p>
      </dgm:t>
    </dgm:pt>
    <dgm:pt modelId="{435F1A23-8EC9-4FD6-811F-F0824ACD5494}">
      <dgm:prSet phldrT="[Text]"/>
      <dgm:spPr/>
      <dgm:t>
        <a:bodyPr/>
        <a:lstStyle/>
        <a:p>
          <a:r>
            <a:rPr lang="vi-VN" dirty="0"/>
            <a:t>Điều 50. Vi phạm quy định về quan hệ ngân hàng đại lý, sản phẩm, dịch vụ mới, sản phẩm, dịch vụ hiện có áp dụng công nghệ đổi mới, giám sát giao dịch đặc biệt</a:t>
          </a:r>
          <a:endParaRPr lang="en-US" dirty="0"/>
        </a:p>
      </dgm:t>
    </dgm:pt>
    <dgm:pt modelId="{95952DA8-27E3-4ED0-942C-581EA2A73049}" type="parTrans" cxnId="{40218E98-B823-4AD0-AC71-E7696EFAB7FC}">
      <dgm:prSet/>
      <dgm:spPr/>
      <dgm:t>
        <a:bodyPr/>
        <a:lstStyle/>
        <a:p>
          <a:endParaRPr lang="en-US"/>
        </a:p>
      </dgm:t>
    </dgm:pt>
    <dgm:pt modelId="{7A4F08D4-5C0E-416D-AC61-858902117FE3}" type="sibTrans" cxnId="{40218E98-B823-4AD0-AC71-E7696EFAB7FC}">
      <dgm:prSet/>
      <dgm:spPr/>
      <dgm:t>
        <a:bodyPr/>
        <a:lstStyle/>
        <a:p>
          <a:endParaRPr lang="en-US"/>
        </a:p>
      </dgm:t>
    </dgm:pt>
    <dgm:pt modelId="{75E53409-9BD3-4C4C-9A09-90EDDD18BCA8}">
      <dgm:prSet phldrT="[Text]"/>
      <dgm:spPr/>
      <dgm:t>
        <a:bodyPr/>
        <a:lstStyle/>
        <a:p>
          <a:r>
            <a:rPr lang="vi-VN" dirty="0"/>
            <a:t>Điều 51. Vi phạm quy định về báo cáo giao dịch có giá trị lớn, giao dịch đáng ngờ, giao dịch chuyển tiền điện tử, báo cáo hành vi nghi ngờ liên quan đến tài trợ khủng bố, tài trợ phổ biến vũ khí hủy diệt hàng loạt</a:t>
          </a:r>
          <a:endParaRPr lang="en-US" dirty="0"/>
        </a:p>
      </dgm:t>
    </dgm:pt>
    <dgm:pt modelId="{58C4BF28-59F6-4E75-8F1A-BD92A6DB64F8}" type="parTrans" cxnId="{01992B7B-AAE4-4424-895B-EC7C26853F97}">
      <dgm:prSet/>
      <dgm:spPr/>
      <dgm:t>
        <a:bodyPr/>
        <a:lstStyle/>
        <a:p>
          <a:endParaRPr lang="en-US"/>
        </a:p>
      </dgm:t>
    </dgm:pt>
    <dgm:pt modelId="{61F11F73-9F9B-45A8-9C5F-5B21E5E44E51}" type="sibTrans" cxnId="{01992B7B-AAE4-4424-895B-EC7C26853F97}">
      <dgm:prSet/>
      <dgm:spPr/>
      <dgm:t>
        <a:bodyPr/>
        <a:lstStyle/>
        <a:p>
          <a:endParaRPr lang="en-US"/>
        </a:p>
      </dgm:t>
    </dgm:pt>
    <dgm:pt modelId="{56779603-E36D-4ACC-A8CE-4856A28D732D}" type="pres">
      <dgm:prSet presAssocID="{503EE81B-3B0E-4932-A2C0-57EABBFCA7DE}" presName="Name0" presStyleCnt="0">
        <dgm:presLayoutVars>
          <dgm:chMax/>
          <dgm:chPref/>
          <dgm:dir/>
        </dgm:presLayoutVars>
      </dgm:prSet>
      <dgm:spPr/>
      <dgm:t>
        <a:bodyPr/>
        <a:lstStyle/>
        <a:p>
          <a:endParaRPr lang="en-US"/>
        </a:p>
      </dgm:t>
    </dgm:pt>
    <dgm:pt modelId="{B0A089AF-14FC-4323-887A-7D144CF8C940}" type="pres">
      <dgm:prSet presAssocID="{967D2B48-A374-45A3-834B-59A9EC158475}" presName="parenttextcomposite" presStyleCnt="0"/>
      <dgm:spPr/>
    </dgm:pt>
    <dgm:pt modelId="{5AD3A1F9-0096-48A0-91AF-0AA2DB43C6D0}" type="pres">
      <dgm:prSet presAssocID="{967D2B48-A374-45A3-834B-59A9EC158475}" presName="parenttext" presStyleLbl="revTx" presStyleIdx="0" presStyleCnt="3">
        <dgm:presLayoutVars>
          <dgm:chMax/>
          <dgm:chPref val="2"/>
          <dgm:bulletEnabled val="1"/>
        </dgm:presLayoutVars>
      </dgm:prSet>
      <dgm:spPr/>
      <dgm:t>
        <a:bodyPr/>
        <a:lstStyle/>
        <a:p>
          <a:endParaRPr lang="en-US"/>
        </a:p>
      </dgm:t>
    </dgm:pt>
    <dgm:pt modelId="{CDC3925E-DCAD-44C9-8977-7413D921C3BE}" type="pres">
      <dgm:prSet presAssocID="{967D2B48-A374-45A3-834B-59A9EC158475}" presName="composite" presStyleCnt="0"/>
      <dgm:spPr/>
    </dgm:pt>
    <dgm:pt modelId="{8FB66DAC-2905-41E0-848D-4AF40F59847A}" type="pres">
      <dgm:prSet presAssocID="{967D2B48-A374-45A3-834B-59A9EC158475}" presName="chevron1" presStyleLbl="alignNode1" presStyleIdx="0" presStyleCnt="21"/>
      <dgm:spPr/>
    </dgm:pt>
    <dgm:pt modelId="{B9385169-77F4-4787-8907-60E4841951E1}" type="pres">
      <dgm:prSet presAssocID="{967D2B48-A374-45A3-834B-59A9EC158475}" presName="chevron2" presStyleLbl="alignNode1" presStyleIdx="1" presStyleCnt="21"/>
      <dgm:spPr/>
    </dgm:pt>
    <dgm:pt modelId="{7D727D16-324D-4A9C-81AE-EC25AF9F857D}" type="pres">
      <dgm:prSet presAssocID="{967D2B48-A374-45A3-834B-59A9EC158475}" presName="chevron3" presStyleLbl="alignNode1" presStyleIdx="2" presStyleCnt="21"/>
      <dgm:spPr/>
    </dgm:pt>
    <dgm:pt modelId="{C08F6924-4696-4458-B743-26E99832D1AC}" type="pres">
      <dgm:prSet presAssocID="{967D2B48-A374-45A3-834B-59A9EC158475}" presName="chevron4" presStyleLbl="alignNode1" presStyleIdx="3" presStyleCnt="21"/>
      <dgm:spPr/>
    </dgm:pt>
    <dgm:pt modelId="{B1B60835-0B26-4243-9DE5-67B8B1325B8C}" type="pres">
      <dgm:prSet presAssocID="{967D2B48-A374-45A3-834B-59A9EC158475}" presName="chevron5" presStyleLbl="alignNode1" presStyleIdx="4" presStyleCnt="21"/>
      <dgm:spPr/>
    </dgm:pt>
    <dgm:pt modelId="{09C41BF8-3052-47F5-8AB3-AE4240C9F1B8}" type="pres">
      <dgm:prSet presAssocID="{967D2B48-A374-45A3-834B-59A9EC158475}" presName="chevron6" presStyleLbl="alignNode1" presStyleIdx="5" presStyleCnt="21"/>
      <dgm:spPr/>
    </dgm:pt>
    <dgm:pt modelId="{000100D6-B37E-4417-B694-F98146970D9F}" type="pres">
      <dgm:prSet presAssocID="{967D2B48-A374-45A3-834B-59A9EC158475}" presName="chevron7" presStyleLbl="alignNode1" presStyleIdx="6" presStyleCnt="21"/>
      <dgm:spPr/>
    </dgm:pt>
    <dgm:pt modelId="{E841A545-28B2-4C9B-A67B-70F62714ABA4}" type="pres">
      <dgm:prSet presAssocID="{967D2B48-A374-45A3-834B-59A9EC158475}" presName="childtext" presStyleLbl="solidFgAcc1" presStyleIdx="0" presStyleCnt="3">
        <dgm:presLayoutVars>
          <dgm:chMax/>
          <dgm:chPref val="0"/>
          <dgm:bulletEnabled val="1"/>
        </dgm:presLayoutVars>
      </dgm:prSet>
      <dgm:spPr/>
      <dgm:t>
        <a:bodyPr/>
        <a:lstStyle/>
        <a:p>
          <a:endParaRPr lang="en-US"/>
        </a:p>
      </dgm:t>
    </dgm:pt>
    <dgm:pt modelId="{B4989518-4012-4906-81E4-93A6985E9956}" type="pres">
      <dgm:prSet presAssocID="{4742F2C1-8E9C-40CC-A7B4-D3C8A2EA6418}" presName="sibTrans" presStyleCnt="0"/>
      <dgm:spPr/>
    </dgm:pt>
    <dgm:pt modelId="{EE28074E-C2C1-4101-AC91-ABAB9FCD05C5}" type="pres">
      <dgm:prSet presAssocID="{3FE0D1CE-16A6-4A9E-AFEA-CDCE3AB69420}" presName="parenttextcomposite" presStyleCnt="0"/>
      <dgm:spPr/>
    </dgm:pt>
    <dgm:pt modelId="{722A0B58-CF9A-4243-A829-29B1E4E27727}" type="pres">
      <dgm:prSet presAssocID="{3FE0D1CE-16A6-4A9E-AFEA-CDCE3AB69420}" presName="parenttext" presStyleLbl="revTx" presStyleIdx="1" presStyleCnt="3">
        <dgm:presLayoutVars>
          <dgm:chMax/>
          <dgm:chPref val="2"/>
          <dgm:bulletEnabled val="1"/>
        </dgm:presLayoutVars>
      </dgm:prSet>
      <dgm:spPr/>
      <dgm:t>
        <a:bodyPr/>
        <a:lstStyle/>
        <a:p>
          <a:endParaRPr lang="en-US"/>
        </a:p>
      </dgm:t>
    </dgm:pt>
    <dgm:pt modelId="{ADF3AE8F-CB4F-46EA-9FA7-492598FEF448}" type="pres">
      <dgm:prSet presAssocID="{3FE0D1CE-16A6-4A9E-AFEA-CDCE3AB69420}" presName="composite" presStyleCnt="0"/>
      <dgm:spPr/>
    </dgm:pt>
    <dgm:pt modelId="{F40CF00E-9198-4D5D-B62D-0731917B9212}" type="pres">
      <dgm:prSet presAssocID="{3FE0D1CE-16A6-4A9E-AFEA-CDCE3AB69420}" presName="chevron1" presStyleLbl="alignNode1" presStyleIdx="7" presStyleCnt="21"/>
      <dgm:spPr/>
    </dgm:pt>
    <dgm:pt modelId="{7AAA5D6D-8E90-4CFE-AC6F-B19CE8D18D64}" type="pres">
      <dgm:prSet presAssocID="{3FE0D1CE-16A6-4A9E-AFEA-CDCE3AB69420}" presName="chevron2" presStyleLbl="alignNode1" presStyleIdx="8" presStyleCnt="21"/>
      <dgm:spPr/>
    </dgm:pt>
    <dgm:pt modelId="{288B5BE9-9F84-46BA-B449-B040E8ECDED4}" type="pres">
      <dgm:prSet presAssocID="{3FE0D1CE-16A6-4A9E-AFEA-CDCE3AB69420}" presName="chevron3" presStyleLbl="alignNode1" presStyleIdx="9" presStyleCnt="21"/>
      <dgm:spPr/>
    </dgm:pt>
    <dgm:pt modelId="{64BD434B-B5F7-4F2A-A6F1-81B42A09B5D9}" type="pres">
      <dgm:prSet presAssocID="{3FE0D1CE-16A6-4A9E-AFEA-CDCE3AB69420}" presName="chevron4" presStyleLbl="alignNode1" presStyleIdx="10" presStyleCnt="21"/>
      <dgm:spPr/>
    </dgm:pt>
    <dgm:pt modelId="{16D3322E-1365-446F-B924-ED8408FD41A0}" type="pres">
      <dgm:prSet presAssocID="{3FE0D1CE-16A6-4A9E-AFEA-CDCE3AB69420}" presName="chevron5" presStyleLbl="alignNode1" presStyleIdx="11" presStyleCnt="21"/>
      <dgm:spPr/>
    </dgm:pt>
    <dgm:pt modelId="{4B0D2768-94E8-46AE-A4CE-3342079825B2}" type="pres">
      <dgm:prSet presAssocID="{3FE0D1CE-16A6-4A9E-AFEA-CDCE3AB69420}" presName="chevron6" presStyleLbl="alignNode1" presStyleIdx="12" presStyleCnt="21"/>
      <dgm:spPr/>
    </dgm:pt>
    <dgm:pt modelId="{6D923A66-1AA1-469C-9ED0-711C5AC7F171}" type="pres">
      <dgm:prSet presAssocID="{3FE0D1CE-16A6-4A9E-AFEA-CDCE3AB69420}" presName="chevron7" presStyleLbl="alignNode1" presStyleIdx="13" presStyleCnt="21"/>
      <dgm:spPr/>
    </dgm:pt>
    <dgm:pt modelId="{C51A4E8D-858E-4FA5-B9F9-DC4568094023}" type="pres">
      <dgm:prSet presAssocID="{3FE0D1CE-16A6-4A9E-AFEA-CDCE3AB69420}" presName="childtext" presStyleLbl="solidFgAcc1" presStyleIdx="1" presStyleCnt="3">
        <dgm:presLayoutVars>
          <dgm:chMax/>
          <dgm:chPref val="0"/>
          <dgm:bulletEnabled val="1"/>
        </dgm:presLayoutVars>
      </dgm:prSet>
      <dgm:spPr/>
      <dgm:t>
        <a:bodyPr/>
        <a:lstStyle/>
        <a:p>
          <a:endParaRPr lang="en-US"/>
        </a:p>
      </dgm:t>
    </dgm:pt>
    <dgm:pt modelId="{36655DBF-8AD2-4354-B198-7CA0EEFC4AB3}" type="pres">
      <dgm:prSet presAssocID="{F34A7134-01B2-49EC-AFC9-847EC6CBC6D1}" presName="sibTrans" presStyleCnt="0"/>
      <dgm:spPr/>
    </dgm:pt>
    <dgm:pt modelId="{A1F71853-4A5E-42B3-BAEC-1165664BC192}" type="pres">
      <dgm:prSet presAssocID="{435F1A23-8EC9-4FD6-811F-F0824ACD5494}" presName="parenttextcomposite" presStyleCnt="0"/>
      <dgm:spPr/>
    </dgm:pt>
    <dgm:pt modelId="{0FC4AD5E-DFBA-434C-B01D-C795A1B31088}" type="pres">
      <dgm:prSet presAssocID="{435F1A23-8EC9-4FD6-811F-F0824ACD5494}" presName="parenttext" presStyleLbl="revTx" presStyleIdx="2" presStyleCnt="3">
        <dgm:presLayoutVars>
          <dgm:chMax/>
          <dgm:chPref val="2"/>
          <dgm:bulletEnabled val="1"/>
        </dgm:presLayoutVars>
      </dgm:prSet>
      <dgm:spPr/>
      <dgm:t>
        <a:bodyPr/>
        <a:lstStyle/>
        <a:p>
          <a:endParaRPr lang="en-US"/>
        </a:p>
      </dgm:t>
    </dgm:pt>
    <dgm:pt modelId="{166D85B3-EB6A-473D-B516-744D472086D9}" type="pres">
      <dgm:prSet presAssocID="{435F1A23-8EC9-4FD6-811F-F0824ACD5494}" presName="composite" presStyleCnt="0"/>
      <dgm:spPr/>
    </dgm:pt>
    <dgm:pt modelId="{A80812EA-0150-4764-AAC4-2C38A230B080}" type="pres">
      <dgm:prSet presAssocID="{435F1A23-8EC9-4FD6-811F-F0824ACD5494}" presName="chevron1" presStyleLbl="alignNode1" presStyleIdx="14" presStyleCnt="21"/>
      <dgm:spPr/>
    </dgm:pt>
    <dgm:pt modelId="{D13BEA20-A37B-43F4-B72A-37CB4A59CDE5}" type="pres">
      <dgm:prSet presAssocID="{435F1A23-8EC9-4FD6-811F-F0824ACD5494}" presName="chevron2" presStyleLbl="alignNode1" presStyleIdx="15" presStyleCnt="21"/>
      <dgm:spPr/>
    </dgm:pt>
    <dgm:pt modelId="{D340CA9B-3B8B-4BE3-931F-7B6ADA1453A3}" type="pres">
      <dgm:prSet presAssocID="{435F1A23-8EC9-4FD6-811F-F0824ACD5494}" presName="chevron3" presStyleLbl="alignNode1" presStyleIdx="16" presStyleCnt="21"/>
      <dgm:spPr/>
    </dgm:pt>
    <dgm:pt modelId="{5E9818F9-7FB9-48E5-A6DF-17A2D6284C62}" type="pres">
      <dgm:prSet presAssocID="{435F1A23-8EC9-4FD6-811F-F0824ACD5494}" presName="chevron4" presStyleLbl="alignNode1" presStyleIdx="17" presStyleCnt="21"/>
      <dgm:spPr/>
    </dgm:pt>
    <dgm:pt modelId="{AF729F00-1B79-46F6-BB37-AE944FA1E2DD}" type="pres">
      <dgm:prSet presAssocID="{435F1A23-8EC9-4FD6-811F-F0824ACD5494}" presName="chevron5" presStyleLbl="alignNode1" presStyleIdx="18" presStyleCnt="21"/>
      <dgm:spPr/>
    </dgm:pt>
    <dgm:pt modelId="{3BC1E087-4C3D-4229-95C2-53844D6BCFE2}" type="pres">
      <dgm:prSet presAssocID="{435F1A23-8EC9-4FD6-811F-F0824ACD5494}" presName="chevron6" presStyleLbl="alignNode1" presStyleIdx="19" presStyleCnt="21"/>
      <dgm:spPr/>
    </dgm:pt>
    <dgm:pt modelId="{D9F3E458-6EF2-4C7F-A969-DCBD85CF05D9}" type="pres">
      <dgm:prSet presAssocID="{435F1A23-8EC9-4FD6-811F-F0824ACD5494}" presName="chevron7" presStyleLbl="alignNode1" presStyleIdx="20" presStyleCnt="21"/>
      <dgm:spPr/>
    </dgm:pt>
    <dgm:pt modelId="{9FCC0C31-74C4-4B38-96F9-826309DE97A0}" type="pres">
      <dgm:prSet presAssocID="{435F1A23-8EC9-4FD6-811F-F0824ACD5494}" presName="childtext" presStyleLbl="solidFgAcc1" presStyleIdx="2" presStyleCnt="3">
        <dgm:presLayoutVars>
          <dgm:chMax/>
          <dgm:chPref val="0"/>
          <dgm:bulletEnabled val="1"/>
        </dgm:presLayoutVars>
      </dgm:prSet>
      <dgm:spPr/>
      <dgm:t>
        <a:bodyPr/>
        <a:lstStyle/>
        <a:p>
          <a:endParaRPr lang="en-US"/>
        </a:p>
      </dgm:t>
    </dgm:pt>
  </dgm:ptLst>
  <dgm:cxnLst>
    <dgm:cxn modelId="{081E194E-B745-48E1-A7EF-8D21F06ACFCD}" type="presOf" srcId="{2FB01317-5EB6-470E-BD80-25D852597AD6}" destId="{C51A4E8D-858E-4FA5-B9F9-DC4568094023}" srcOrd="0" destOrd="0" presId="urn:microsoft.com/office/officeart/2008/layout/VerticalAccentList"/>
    <dgm:cxn modelId="{01992B7B-AAE4-4424-895B-EC7C26853F97}" srcId="{435F1A23-8EC9-4FD6-811F-F0824ACD5494}" destId="{75E53409-9BD3-4C4C-9A09-90EDDD18BCA8}" srcOrd="0" destOrd="0" parTransId="{58C4BF28-59F6-4E75-8F1A-BD92A6DB64F8}" sibTransId="{61F11F73-9F9B-45A8-9C5F-5B21E5E44E51}"/>
    <dgm:cxn modelId="{794233B5-AC86-4C38-A26F-57689C48DB57}" type="presOf" srcId="{435F1A23-8EC9-4FD6-811F-F0824ACD5494}" destId="{0FC4AD5E-DFBA-434C-B01D-C795A1B31088}" srcOrd="0" destOrd="0" presId="urn:microsoft.com/office/officeart/2008/layout/VerticalAccentList"/>
    <dgm:cxn modelId="{EFBF0C24-85DB-4D0A-998A-44777B1475B5}" srcId="{503EE81B-3B0E-4932-A2C0-57EABBFCA7DE}" destId="{967D2B48-A374-45A3-834B-59A9EC158475}" srcOrd="0" destOrd="0" parTransId="{29355C82-F806-4F2B-8DF0-A3751907332D}" sibTransId="{4742F2C1-8E9C-40CC-A7B4-D3C8A2EA6418}"/>
    <dgm:cxn modelId="{6F22B5AA-89A8-471B-A276-2F96292D25AC}" type="presOf" srcId="{3FE0D1CE-16A6-4A9E-AFEA-CDCE3AB69420}" destId="{722A0B58-CF9A-4243-A829-29B1E4E27727}" srcOrd="0" destOrd="0" presId="urn:microsoft.com/office/officeart/2008/layout/VerticalAccentList"/>
    <dgm:cxn modelId="{B4218E7A-36F6-4DFF-A430-9264E646228B}" srcId="{967D2B48-A374-45A3-834B-59A9EC158475}" destId="{3730361E-1597-42EA-A977-FA3CB8AC1140}" srcOrd="0" destOrd="0" parTransId="{CF42C7F9-1CE7-49A7-BC8C-31FD3123AEDA}" sibTransId="{0760344F-7614-4CC5-9A7D-B937F2C4B9CF}"/>
    <dgm:cxn modelId="{00799C2C-4F6D-4FF4-8FEA-994EBB1DB1DF}" type="presOf" srcId="{75E53409-9BD3-4C4C-9A09-90EDDD18BCA8}" destId="{9FCC0C31-74C4-4B38-96F9-826309DE97A0}" srcOrd="0" destOrd="0" presId="urn:microsoft.com/office/officeart/2008/layout/VerticalAccentList"/>
    <dgm:cxn modelId="{2E625E70-895E-495E-B1F9-FE50AC576E80}" type="presOf" srcId="{503EE81B-3B0E-4932-A2C0-57EABBFCA7DE}" destId="{56779603-E36D-4ACC-A8CE-4856A28D732D}" srcOrd="0" destOrd="0" presId="urn:microsoft.com/office/officeart/2008/layout/VerticalAccentList"/>
    <dgm:cxn modelId="{4BD057B8-2C67-48AD-A9DF-6DB337519D1A}" srcId="{3FE0D1CE-16A6-4A9E-AFEA-CDCE3AB69420}" destId="{2FB01317-5EB6-470E-BD80-25D852597AD6}" srcOrd="0" destOrd="0" parTransId="{51ED30BF-792C-4DB6-9DBA-416607FF2796}" sibTransId="{AC68493B-9392-4EAE-9ECB-FC8871726B90}"/>
    <dgm:cxn modelId="{550F83A1-9B04-49FB-A14B-51696A328E91}" srcId="{503EE81B-3B0E-4932-A2C0-57EABBFCA7DE}" destId="{3FE0D1CE-16A6-4A9E-AFEA-CDCE3AB69420}" srcOrd="1" destOrd="0" parTransId="{222A87C7-2F71-4267-B857-1CEE6E26C0BD}" sibTransId="{F34A7134-01B2-49EC-AFC9-847EC6CBC6D1}"/>
    <dgm:cxn modelId="{C78C9005-A237-4536-A1ED-1DD1231FF49E}" type="presOf" srcId="{967D2B48-A374-45A3-834B-59A9EC158475}" destId="{5AD3A1F9-0096-48A0-91AF-0AA2DB43C6D0}" srcOrd="0" destOrd="0" presId="urn:microsoft.com/office/officeart/2008/layout/VerticalAccentList"/>
    <dgm:cxn modelId="{40218E98-B823-4AD0-AC71-E7696EFAB7FC}" srcId="{503EE81B-3B0E-4932-A2C0-57EABBFCA7DE}" destId="{435F1A23-8EC9-4FD6-811F-F0824ACD5494}" srcOrd="2" destOrd="0" parTransId="{95952DA8-27E3-4ED0-942C-581EA2A73049}" sibTransId="{7A4F08D4-5C0E-416D-AC61-858902117FE3}"/>
    <dgm:cxn modelId="{DB677C74-1C50-4058-962D-6C247F6E93EE}" type="presOf" srcId="{3730361E-1597-42EA-A977-FA3CB8AC1140}" destId="{E841A545-28B2-4C9B-A67B-70F62714ABA4}" srcOrd="0" destOrd="0" presId="urn:microsoft.com/office/officeart/2008/layout/VerticalAccentList"/>
    <dgm:cxn modelId="{DB165580-0A1B-4914-A9FA-7D71974A6073}" type="presParOf" srcId="{56779603-E36D-4ACC-A8CE-4856A28D732D}" destId="{B0A089AF-14FC-4323-887A-7D144CF8C940}" srcOrd="0" destOrd="0" presId="urn:microsoft.com/office/officeart/2008/layout/VerticalAccentList"/>
    <dgm:cxn modelId="{F313E921-D636-40AC-AF4D-82EC00342706}" type="presParOf" srcId="{B0A089AF-14FC-4323-887A-7D144CF8C940}" destId="{5AD3A1F9-0096-48A0-91AF-0AA2DB43C6D0}" srcOrd="0" destOrd="0" presId="urn:microsoft.com/office/officeart/2008/layout/VerticalAccentList"/>
    <dgm:cxn modelId="{A17793B1-B876-4041-819F-85EA643E187B}" type="presParOf" srcId="{56779603-E36D-4ACC-A8CE-4856A28D732D}" destId="{CDC3925E-DCAD-44C9-8977-7413D921C3BE}" srcOrd="1" destOrd="0" presId="urn:microsoft.com/office/officeart/2008/layout/VerticalAccentList"/>
    <dgm:cxn modelId="{209C84D8-5119-4C05-8099-623D475749F2}" type="presParOf" srcId="{CDC3925E-DCAD-44C9-8977-7413D921C3BE}" destId="{8FB66DAC-2905-41E0-848D-4AF40F59847A}" srcOrd="0" destOrd="0" presId="urn:microsoft.com/office/officeart/2008/layout/VerticalAccentList"/>
    <dgm:cxn modelId="{B123D83B-9A4A-492F-AB51-F38B65C2CB64}" type="presParOf" srcId="{CDC3925E-DCAD-44C9-8977-7413D921C3BE}" destId="{B9385169-77F4-4787-8907-60E4841951E1}" srcOrd="1" destOrd="0" presId="urn:microsoft.com/office/officeart/2008/layout/VerticalAccentList"/>
    <dgm:cxn modelId="{50211F6A-4CAF-421D-8758-14F8F5C90CFE}" type="presParOf" srcId="{CDC3925E-DCAD-44C9-8977-7413D921C3BE}" destId="{7D727D16-324D-4A9C-81AE-EC25AF9F857D}" srcOrd="2" destOrd="0" presId="urn:microsoft.com/office/officeart/2008/layout/VerticalAccentList"/>
    <dgm:cxn modelId="{F88DA876-315C-404C-9A8A-C2BCAEF30ECD}" type="presParOf" srcId="{CDC3925E-DCAD-44C9-8977-7413D921C3BE}" destId="{C08F6924-4696-4458-B743-26E99832D1AC}" srcOrd="3" destOrd="0" presId="urn:microsoft.com/office/officeart/2008/layout/VerticalAccentList"/>
    <dgm:cxn modelId="{9AE0C40D-44E6-4529-BAA3-34BC651201A9}" type="presParOf" srcId="{CDC3925E-DCAD-44C9-8977-7413D921C3BE}" destId="{B1B60835-0B26-4243-9DE5-67B8B1325B8C}" srcOrd="4" destOrd="0" presId="urn:microsoft.com/office/officeart/2008/layout/VerticalAccentList"/>
    <dgm:cxn modelId="{88078E93-A2DE-4348-9611-EB2D315E34D1}" type="presParOf" srcId="{CDC3925E-DCAD-44C9-8977-7413D921C3BE}" destId="{09C41BF8-3052-47F5-8AB3-AE4240C9F1B8}" srcOrd="5" destOrd="0" presId="urn:microsoft.com/office/officeart/2008/layout/VerticalAccentList"/>
    <dgm:cxn modelId="{27A3CBDF-6F95-4EF3-9288-5B09538DEA70}" type="presParOf" srcId="{CDC3925E-DCAD-44C9-8977-7413D921C3BE}" destId="{000100D6-B37E-4417-B694-F98146970D9F}" srcOrd="6" destOrd="0" presId="urn:microsoft.com/office/officeart/2008/layout/VerticalAccentList"/>
    <dgm:cxn modelId="{29A67890-CEE1-44F8-B142-5471774DA7D3}" type="presParOf" srcId="{CDC3925E-DCAD-44C9-8977-7413D921C3BE}" destId="{E841A545-28B2-4C9B-A67B-70F62714ABA4}" srcOrd="7" destOrd="0" presId="urn:microsoft.com/office/officeart/2008/layout/VerticalAccentList"/>
    <dgm:cxn modelId="{95F02100-8107-4704-BA77-96C84C4BDE20}" type="presParOf" srcId="{56779603-E36D-4ACC-A8CE-4856A28D732D}" destId="{B4989518-4012-4906-81E4-93A6985E9956}" srcOrd="2" destOrd="0" presId="urn:microsoft.com/office/officeart/2008/layout/VerticalAccentList"/>
    <dgm:cxn modelId="{923FD9F0-4345-48A2-AE0B-73513C45790D}" type="presParOf" srcId="{56779603-E36D-4ACC-A8CE-4856A28D732D}" destId="{EE28074E-C2C1-4101-AC91-ABAB9FCD05C5}" srcOrd="3" destOrd="0" presId="urn:microsoft.com/office/officeart/2008/layout/VerticalAccentList"/>
    <dgm:cxn modelId="{E0CEBD35-319B-4DA6-B364-2C72E6FE8251}" type="presParOf" srcId="{EE28074E-C2C1-4101-AC91-ABAB9FCD05C5}" destId="{722A0B58-CF9A-4243-A829-29B1E4E27727}" srcOrd="0" destOrd="0" presId="urn:microsoft.com/office/officeart/2008/layout/VerticalAccentList"/>
    <dgm:cxn modelId="{C12CEDF2-B1E2-484C-966B-4E45A748F277}" type="presParOf" srcId="{56779603-E36D-4ACC-A8CE-4856A28D732D}" destId="{ADF3AE8F-CB4F-46EA-9FA7-492598FEF448}" srcOrd="4" destOrd="0" presId="urn:microsoft.com/office/officeart/2008/layout/VerticalAccentList"/>
    <dgm:cxn modelId="{91B6B190-B905-4348-8ADD-E92420F9DFAF}" type="presParOf" srcId="{ADF3AE8F-CB4F-46EA-9FA7-492598FEF448}" destId="{F40CF00E-9198-4D5D-B62D-0731917B9212}" srcOrd="0" destOrd="0" presId="urn:microsoft.com/office/officeart/2008/layout/VerticalAccentList"/>
    <dgm:cxn modelId="{67F6825B-34B6-4B68-B302-E184E0E2C7D8}" type="presParOf" srcId="{ADF3AE8F-CB4F-46EA-9FA7-492598FEF448}" destId="{7AAA5D6D-8E90-4CFE-AC6F-B19CE8D18D64}" srcOrd="1" destOrd="0" presId="urn:microsoft.com/office/officeart/2008/layout/VerticalAccentList"/>
    <dgm:cxn modelId="{742778EF-DA66-46CC-B8D5-8656774F2715}" type="presParOf" srcId="{ADF3AE8F-CB4F-46EA-9FA7-492598FEF448}" destId="{288B5BE9-9F84-46BA-B449-B040E8ECDED4}" srcOrd="2" destOrd="0" presId="urn:microsoft.com/office/officeart/2008/layout/VerticalAccentList"/>
    <dgm:cxn modelId="{8AEEBD3E-7776-4242-9A51-589CFFF5C4FF}" type="presParOf" srcId="{ADF3AE8F-CB4F-46EA-9FA7-492598FEF448}" destId="{64BD434B-B5F7-4F2A-A6F1-81B42A09B5D9}" srcOrd="3" destOrd="0" presId="urn:microsoft.com/office/officeart/2008/layout/VerticalAccentList"/>
    <dgm:cxn modelId="{04CA8975-AB24-4EC2-AFA8-FDFEBC52EDDF}" type="presParOf" srcId="{ADF3AE8F-CB4F-46EA-9FA7-492598FEF448}" destId="{16D3322E-1365-446F-B924-ED8408FD41A0}" srcOrd="4" destOrd="0" presId="urn:microsoft.com/office/officeart/2008/layout/VerticalAccentList"/>
    <dgm:cxn modelId="{AD6C1BCC-0799-4F49-A14F-68F4605C3E5B}" type="presParOf" srcId="{ADF3AE8F-CB4F-46EA-9FA7-492598FEF448}" destId="{4B0D2768-94E8-46AE-A4CE-3342079825B2}" srcOrd="5" destOrd="0" presId="urn:microsoft.com/office/officeart/2008/layout/VerticalAccentList"/>
    <dgm:cxn modelId="{750B0A35-A434-44E7-8742-F7948109D011}" type="presParOf" srcId="{ADF3AE8F-CB4F-46EA-9FA7-492598FEF448}" destId="{6D923A66-1AA1-469C-9ED0-711C5AC7F171}" srcOrd="6" destOrd="0" presId="urn:microsoft.com/office/officeart/2008/layout/VerticalAccentList"/>
    <dgm:cxn modelId="{1F34E7E0-7750-474A-A324-5D7033FB4CBC}" type="presParOf" srcId="{ADF3AE8F-CB4F-46EA-9FA7-492598FEF448}" destId="{C51A4E8D-858E-4FA5-B9F9-DC4568094023}" srcOrd="7" destOrd="0" presId="urn:microsoft.com/office/officeart/2008/layout/VerticalAccentList"/>
    <dgm:cxn modelId="{DCAF7D04-426B-4BE5-B984-887C141FD280}" type="presParOf" srcId="{56779603-E36D-4ACC-A8CE-4856A28D732D}" destId="{36655DBF-8AD2-4354-B198-7CA0EEFC4AB3}" srcOrd="5" destOrd="0" presId="urn:microsoft.com/office/officeart/2008/layout/VerticalAccentList"/>
    <dgm:cxn modelId="{E858F7D4-DE4D-43CB-BDCF-B2A12CE39D04}" type="presParOf" srcId="{56779603-E36D-4ACC-A8CE-4856A28D732D}" destId="{A1F71853-4A5E-42B3-BAEC-1165664BC192}" srcOrd="6" destOrd="0" presId="urn:microsoft.com/office/officeart/2008/layout/VerticalAccentList"/>
    <dgm:cxn modelId="{D36CB62D-18A2-41E7-87D9-1C0B364FF121}" type="presParOf" srcId="{A1F71853-4A5E-42B3-BAEC-1165664BC192}" destId="{0FC4AD5E-DFBA-434C-B01D-C795A1B31088}" srcOrd="0" destOrd="0" presId="urn:microsoft.com/office/officeart/2008/layout/VerticalAccentList"/>
    <dgm:cxn modelId="{74B84D11-F95C-4A0E-9B41-AEC9D87D4B95}" type="presParOf" srcId="{56779603-E36D-4ACC-A8CE-4856A28D732D}" destId="{166D85B3-EB6A-473D-B516-744D472086D9}" srcOrd="7" destOrd="0" presId="urn:microsoft.com/office/officeart/2008/layout/VerticalAccentList"/>
    <dgm:cxn modelId="{67A03679-31E2-4F30-8960-C17F6548DB85}" type="presParOf" srcId="{166D85B3-EB6A-473D-B516-744D472086D9}" destId="{A80812EA-0150-4764-AAC4-2C38A230B080}" srcOrd="0" destOrd="0" presId="urn:microsoft.com/office/officeart/2008/layout/VerticalAccentList"/>
    <dgm:cxn modelId="{A6FB19A7-0423-4FF5-8E03-3D003A10723D}" type="presParOf" srcId="{166D85B3-EB6A-473D-B516-744D472086D9}" destId="{D13BEA20-A37B-43F4-B72A-37CB4A59CDE5}" srcOrd="1" destOrd="0" presId="urn:microsoft.com/office/officeart/2008/layout/VerticalAccentList"/>
    <dgm:cxn modelId="{A6197480-8E76-42AA-B580-BDDED1C585AF}" type="presParOf" srcId="{166D85B3-EB6A-473D-B516-744D472086D9}" destId="{D340CA9B-3B8B-4BE3-931F-7B6ADA1453A3}" srcOrd="2" destOrd="0" presId="urn:microsoft.com/office/officeart/2008/layout/VerticalAccentList"/>
    <dgm:cxn modelId="{31003313-2F04-4F02-AC58-EF4BBB43704C}" type="presParOf" srcId="{166D85B3-EB6A-473D-B516-744D472086D9}" destId="{5E9818F9-7FB9-48E5-A6DF-17A2D6284C62}" srcOrd="3" destOrd="0" presId="urn:microsoft.com/office/officeart/2008/layout/VerticalAccentList"/>
    <dgm:cxn modelId="{41AA5457-6B9B-47A4-A0DC-62ACB7ACD151}" type="presParOf" srcId="{166D85B3-EB6A-473D-B516-744D472086D9}" destId="{AF729F00-1B79-46F6-BB37-AE944FA1E2DD}" srcOrd="4" destOrd="0" presId="urn:microsoft.com/office/officeart/2008/layout/VerticalAccentList"/>
    <dgm:cxn modelId="{446A2B18-27AD-4AB1-B8FA-48F1982B5ADF}" type="presParOf" srcId="{166D85B3-EB6A-473D-B516-744D472086D9}" destId="{3BC1E087-4C3D-4229-95C2-53844D6BCFE2}" srcOrd="5" destOrd="0" presId="urn:microsoft.com/office/officeart/2008/layout/VerticalAccentList"/>
    <dgm:cxn modelId="{9BF43E49-0A34-49CD-B6E5-65F2976B6AEC}" type="presParOf" srcId="{166D85B3-EB6A-473D-B516-744D472086D9}" destId="{D9F3E458-6EF2-4C7F-A969-DCBD85CF05D9}" srcOrd="6" destOrd="0" presId="urn:microsoft.com/office/officeart/2008/layout/VerticalAccentList"/>
    <dgm:cxn modelId="{61411EC9-4A5E-4EE5-B779-620C478AB190}" type="presParOf" srcId="{166D85B3-EB6A-473D-B516-744D472086D9}" destId="{9FCC0C31-74C4-4B38-96F9-826309DE97A0}"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03EE81B-3B0E-4932-A2C0-57EABBFCA7DE}" type="doc">
      <dgm:prSet loTypeId="urn:microsoft.com/office/officeart/2008/layout/VerticalAccentList" loCatId="list" qsTypeId="urn:microsoft.com/office/officeart/2005/8/quickstyle/3d1" qsCatId="3D" csTypeId="urn:microsoft.com/office/officeart/2005/8/colors/accent1_2" csCatId="accent1" phldr="1"/>
      <dgm:spPr/>
      <dgm:t>
        <a:bodyPr/>
        <a:lstStyle/>
        <a:p>
          <a:endParaRPr lang="en-US"/>
        </a:p>
      </dgm:t>
    </dgm:pt>
    <dgm:pt modelId="{3730361E-1597-42EA-A977-FA3CB8AC1140}">
      <dgm:prSet phldrT="[Text]"/>
      <dgm:spPr/>
      <dgm:t>
        <a:bodyPr/>
        <a:lstStyle/>
        <a:p>
          <a:pPr>
            <a:buNone/>
          </a:pPr>
          <a:r>
            <a:rPr lang="vi-VN" dirty="0"/>
            <a:t>Điều 52. Vi phạm quy định về lưu trữ, cung cấp và bảo đảm bí mật thông tin, hồ sơ, tài liệu, báo cáo</a:t>
          </a:r>
          <a:endParaRPr lang="en-US" dirty="0"/>
        </a:p>
      </dgm:t>
    </dgm:pt>
    <dgm:pt modelId="{CF42C7F9-1CE7-49A7-BC8C-31FD3123AEDA}" type="parTrans" cxnId="{B4218E7A-36F6-4DFF-A430-9264E646228B}">
      <dgm:prSet/>
      <dgm:spPr/>
      <dgm:t>
        <a:bodyPr/>
        <a:lstStyle/>
        <a:p>
          <a:endParaRPr lang="en-US"/>
        </a:p>
      </dgm:t>
    </dgm:pt>
    <dgm:pt modelId="{0760344F-7614-4CC5-9A7D-B937F2C4B9CF}" type="sibTrans" cxnId="{B4218E7A-36F6-4DFF-A430-9264E646228B}">
      <dgm:prSet/>
      <dgm:spPr/>
      <dgm:t>
        <a:bodyPr/>
        <a:lstStyle/>
        <a:p>
          <a:endParaRPr lang="en-US"/>
        </a:p>
      </dgm:t>
    </dgm:pt>
    <dgm:pt modelId="{3FE0D1CE-16A6-4A9E-AFEA-CDCE3AB69420}">
      <dgm:prSet phldrT="[Text]"/>
      <dgm:spPr/>
      <dgm:t>
        <a:bodyPr/>
        <a:lstStyle/>
        <a:p>
          <a:pPr>
            <a:buNone/>
          </a:pPr>
          <a:r>
            <a:rPr lang="vi-VN" dirty="0"/>
            <a:t>Điều 53. Vi phạm quy định về trì hoãn giao dịch, phong tỏa tài khoản; niêm phong hoặc tạm giữ tài sản</a:t>
          </a:r>
          <a:endParaRPr lang="en-US" dirty="0"/>
        </a:p>
      </dgm:t>
    </dgm:pt>
    <dgm:pt modelId="{222A87C7-2F71-4267-B857-1CEE6E26C0BD}" type="parTrans" cxnId="{550F83A1-9B04-49FB-A14B-51696A328E91}">
      <dgm:prSet/>
      <dgm:spPr/>
      <dgm:t>
        <a:bodyPr/>
        <a:lstStyle/>
        <a:p>
          <a:endParaRPr lang="en-US"/>
        </a:p>
      </dgm:t>
    </dgm:pt>
    <dgm:pt modelId="{F34A7134-01B2-49EC-AFC9-847EC6CBC6D1}" type="sibTrans" cxnId="{550F83A1-9B04-49FB-A14B-51696A328E91}">
      <dgm:prSet/>
      <dgm:spPr/>
      <dgm:t>
        <a:bodyPr/>
        <a:lstStyle/>
        <a:p>
          <a:endParaRPr lang="en-US"/>
        </a:p>
      </dgm:t>
    </dgm:pt>
    <dgm:pt modelId="{2FB01317-5EB6-470E-BD80-25D852597AD6}">
      <dgm:prSet phldrT="[Text]"/>
      <dgm:spPr/>
      <dgm:t>
        <a:bodyPr/>
        <a:lstStyle/>
        <a:p>
          <a:pPr>
            <a:buNone/>
          </a:pPr>
          <a:r>
            <a:rPr lang="vi-VN" dirty="0"/>
            <a:t>Điều 54. Vi phạm quy định về đánh giá rủi ro</a:t>
          </a:r>
          <a:endParaRPr lang="en-US" dirty="0"/>
        </a:p>
      </dgm:t>
    </dgm:pt>
    <dgm:pt modelId="{51ED30BF-792C-4DB6-9DBA-416607FF2796}" type="parTrans" cxnId="{4BD057B8-2C67-48AD-A9DF-6DB337519D1A}">
      <dgm:prSet/>
      <dgm:spPr/>
      <dgm:t>
        <a:bodyPr/>
        <a:lstStyle/>
        <a:p>
          <a:endParaRPr lang="en-US"/>
        </a:p>
      </dgm:t>
    </dgm:pt>
    <dgm:pt modelId="{AC68493B-9392-4EAE-9ECB-FC8871726B90}" type="sibTrans" cxnId="{4BD057B8-2C67-48AD-A9DF-6DB337519D1A}">
      <dgm:prSet/>
      <dgm:spPr/>
      <dgm:t>
        <a:bodyPr/>
        <a:lstStyle/>
        <a:p>
          <a:endParaRPr lang="en-US"/>
        </a:p>
      </dgm:t>
    </dgm:pt>
    <dgm:pt modelId="{435F1A23-8EC9-4FD6-811F-F0824ACD5494}">
      <dgm:prSet phldrT="[Text]"/>
      <dgm:spPr/>
      <dgm:t>
        <a:bodyPr/>
        <a:lstStyle/>
        <a:p>
          <a:pPr>
            <a:buNone/>
          </a:pPr>
          <a:r>
            <a:rPr lang="vi-VN" dirty="0"/>
            <a:t>Điều 55. Vi phạm quy định về các hành vi bị cấm trong phòng, chống rửa tiền, phòng, chống tài trợ khủng bố</a:t>
          </a:r>
          <a:endParaRPr lang="en-US" dirty="0"/>
        </a:p>
      </dgm:t>
    </dgm:pt>
    <dgm:pt modelId="{95952DA8-27E3-4ED0-942C-581EA2A73049}" type="parTrans" cxnId="{40218E98-B823-4AD0-AC71-E7696EFAB7FC}">
      <dgm:prSet/>
      <dgm:spPr/>
      <dgm:t>
        <a:bodyPr/>
        <a:lstStyle/>
        <a:p>
          <a:endParaRPr lang="en-US"/>
        </a:p>
      </dgm:t>
    </dgm:pt>
    <dgm:pt modelId="{7A4F08D4-5C0E-416D-AC61-858902117FE3}" type="sibTrans" cxnId="{40218E98-B823-4AD0-AC71-E7696EFAB7FC}">
      <dgm:prSet/>
      <dgm:spPr/>
      <dgm:t>
        <a:bodyPr/>
        <a:lstStyle/>
        <a:p>
          <a:endParaRPr lang="en-US"/>
        </a:p>
      </dgm:t>
    </dgm:pt>
    <dgm:pt modelId="{56779603-E36D-4ACC-A8CE-4856A28D732D}" type="pres">
      <dgm:prSet presAssocID="{503EE81B-3B0E-4932-A2C0-57EABBFCA7DE}" presName="Name0" presStyleCnt="0">
        <dgm:presLayoutVars>
          <dgm:chMax/>
          <dgm:chPref/>
          <dgm:dir/>
        </dgm:presLayoutVars>
      </dgm:prSet>
      <dgm:spPr/>
      <dgm:t>
        <a:bodyPr/>
        <a:lstStyle/>
        <a:p>
          <a:endParaRPr lang="en-US"/>
        </a:p>
      </dgm:t>
    </dgm:pt>
    <dgm:pt modelId="{B761FC41-991F-4A53-BCCE-7DA70C824CF6}" type="pres">
      <dgm:prSet presAssocID="{3730361E-1597-42EA-A977-FA3CB8AC1140}" presName="parenttextcomposite" presStyleCnt="0"/>
      <dgm:spPr/>
    </dgm:pt>
    <dgm:pt modelId="{F0A00CBA-ACAB-44FD-837A-003BF63FBCC3}" type="pres">
      <dgm:prSet presAssocID="{3730361E-1597-42EA-A977-FA3CB8AC1140}" presName="parenttext" presStyleLbl="revTx" presStyleIdx="0" presStyleCnt="3">
        <dgm:presLayoutVars>
          <dgm:chMax/>
          <dgm:chPref val="2"/>
          <dgm:bulletEnabled val="1"/>
        </dgm:presLayoutVars>
      </dgm:prSet>
      <dgm:spPr/>
      <dgm:t>
        <a:bodyPr/>
        <a:lstStyle/>
        <a:p>
          <a:endParaRPr lang="en-US"/>
        </a:p>
      </dgm:t>
    </dgm:pt>
    <dgm:pt modelId="{0C1FF15C-F5E0-4600-A52F-BBE4D88A8324}" type="pres">
      <dgm:prSet presAssocID="{3730361E-1597-42EA-A977-FA3CB8AC1140}" presName="parallelogramComposite" presStyleCnt="0"/>
      <dgm:spPr/>
    </dgm:pt>
    <dgm:pt modelId="{1CEBE8EE-2193-44E1-A84B-4F7C301F2229}" type="pres">
      <dgm:prSet presAssocID="{3730361E-1597-42EA-A977-FA3CB8AC1140}" presName="parallelogram1" presStyleLbl="alignNode1" presStyleIdx="0" presStyleCnt="21"/>
      <dgm:spPr/>
    </dgm:pt>
    <dgm:pt modelId="{39564D53-8F7F-4079-9D12-B58A633199AD}" type="pres">
      <dgm:prSet presAssocID="{3730361E-1597-42EA-A977-FA3CB8AC1140}" presName="parallelogram2" presStyleLbl="alignNode1" presStyleIdx="1" presStyleCnt="21"/>
      <dgm:spPr/>
    </dgm:pt>
    <dgm:pt modelId="{B3801614-0D57-4892-95AC-753C459F6830}" type="pres">
      <dgm:prSet presAssocID="{3730361E-1597-42EA-A977-FA3CB8AC1140}" presName="parallelogram3" presStyleLbl="alignNode1" presStyleIdx="2" presStyleCnt="21"/>
      <dgm:spPr/>
    </dgm:pt>
    <dgm:pt modelId="{40B13BB5-62F7-4216-B9FD-AC6365E8A713}" type="pres">
      <dgm:prSet presAssocID="{3730361E-1597-42EA-A977-FA3CB8AC1140}" presName="parallelogram4" presStyleLbl="alignNode1" presStyleIdx="3" presStyleCnt="21"/>
      <dgm:spPr/>
    </dgm:pt>
    <dgm:pt modelId="{10D4B701-F1DB-42B9-BBF9-43A2469119A9}" type="pres">
      <dgm:prSet presAssocID="{3730361E-1597-42EA-A977-FA3CB8AC1140}" presName="parallelogram5" presStyleLbl="alignNode1" presStyleIdx="4" presStyleCnt="21"/>
      <dgm:spPr/>
    </dgm:pt>
    <dgm:pt modelId="{C1604D39-7FBB-48D1-A249-EA0CC3B97A63}" type="pres">
      <dgm:prSet presAssocID="{3730361E-1597-42EA-A977-FA3CB8AC1140}" presName="parallelogram6" presStyleLbl="alignNode1" presStyleIdx="5" presStyleCnt="21"/>
      <dgm:spPr/>
    </dgm:pt>
    <dgm:pt modelId="{247BE8C2-ABAA-45A6-97C4-8A1E91DA3AE3}" type="pres">
      <dgm:prSet presAssocID="{3730361E-1597-42EA-A977-FA3CB8AC1140}" presName="parallelogram7" presStyleLbl="alignNode1" presStyleIdx="6" presStyleCnt="21"/>
      <dgm:spPr/>
    </dgm:pt>
    <dgm:pt modelId="{7FDD783E-A219-4F97-9E7E-53B7BB4022F6}" type="pres">
      <dgm:prSet presAssocID="{0760344F-7614-4CC5-9A7D-B937F2C4B9CF}" presName="sibTrans" presStyleCnt="0"/>
      <dgm:spPr/>
    </dgm:pt>
    <dgm:pt modelId="{EE28074E-C2C1-4101-AC91-ABAB9FCD05C5}" type="pres">
      <dgm:prSet presAssocID="{3FE0D1CE-16A6-4A9E-AFEA-CDCE3AB69420}" presName="parenttextcomposite" presStyleCnt="0"/>
      <dgm:spPr/>
    </dgm:pt>
    <dgm:pt modelId="{722A0B58-CF9A-4243-A829-29B1E4E27727}" type="pres">
      <dgm:prSet presAssocID="{3FE0D1CE-16A6-4A9E-AFEA-CDCE3AB69420}" presName="parenttext" presStyleLbl="revTx" presStyleIdx="1" presStyleCnt="3">
        <dgm:presLayoutVars>
          <dgm:chMax/>
          <dgm:chPref val="2"/>
          <dgm:bulletEnabled val="1"/>
        </dgm:presLayoutVars>
      </dgm:prSet>
      <dgm:spPr/>
      <dgm:t>
        <a:bodyPr/>
        <a:lstStyle/>
        <a:p>
          <a:endParaRPr lang="en-US"/>
        </a:p>
      </dgm:t>
    </dgm:pt>
    <dgm:pt modelId="{ADF3AE8F-CB4F-46EA-9FA7-492598FEF448}" type="pres">
      <dgm:prSet presAssocID="{3FE0D1CE-16A6-4A9E-AFEA-CDCE3AB69420}" presName="composite" presStyleCnt="0"/>
      <dgm:spPr/>
    </dgm:pt>
    <dgm:pt modelId="{F40CF00E-9198-4D5D-B62D-0731917B9212}" type="pres">
      <dgm:prSet presAssocID="{3FE0D1CE-16A6-4A9E-AFEA-CDCE3AB69420}" presName="chevron1" presStyleLbl="alignNode1" presStyleIdx="7" presStyleCnt="21"/>
      <dgm:spPr/>
    </dgm:pt>
    <dgm:pt modelId="{7AAA5D6D-8E90-4CFE-AC6F-B19CE8D18D64}" type="pres">
      <dgm:prSet presAssocID="{3FE0D1CE-16A6-4A9E-AFEA-CDCE3AB69420}" presName="chevron2" presStyleLbl="alignNode1" presStyleIdx="8" presStyleCnt="21"/>
      <dgm:spPr/>
    </dgm:pt>
    <dgm:pt modelId="{288B5BE9-9F84-46BA-B449-B040E8ECDED4}" type="pres">
      <dgm:prSet presAssocID="{3FE0D1CE-16A6-4A9E-AFEA-CDCE3AB69420}" presName="chevron3" presStyleLbl="alignNode1" presStyleIdx="9" presStyleCnt="21"/>
      <dgm:spPr/>
    </dgm:pt>
    <dgm:pt modelId="{64BD434B-B5F7-4F2A-A6F1-81B42A09B5D9}" type="pres">
      <dgm:prSet presAssocID="{3FE0D1CE-16A6-4A9E-AFEA-CDCE3AB69420}" presName="chevron4" presStyleLbl="alignNode1" presStyleIdx="10" presStyleCnt="21"/>
      <dgm:spPr/>
    </dgm:pt>
    <dgm:pt modelId="{16D3322E-1365-446F-B924-ED8408FD41A0}" type="pres">
      <dgm:prSet presAssocID="{3FE0D1CE-16A6-4A9E-AFEA-CDCE3AB69420}" presName="chevron5" presStyleLbl="alignNode1" presStyleIdx="11" presStyleCnt="21"/>
      <dgm:spPr/>
    </dgm:pt>
    <dgm:pt modelId="{4B0D2768-94E8-46AE-A4CE-3342079825B2}" type="pres">
      <dgm:prSet presAssocID="{3FE0D1CE-16A6-4A9E-AFEA-CDCE3AB69420}" presName="chevron6" presStyleLbl="alignNode1" presStyleIdx="12" presStyleCnt="21"/>
      <dgm:spPr/>
    </dgm:pt>
    <dgm:pt modelId="{6D923A66-1AA1-469C-9ED0-711C5AC7F171}" type="pres">
      <dgm:prSet presAssocID="{3FE0D1CE-16A6-4A9E-AFEA-CDCE3AB69420}" presName="chevron7" presStyleLbl="alignNode1" presStyleIdx="13" presStyleCnt="21"/>
      <dgm:spPr/>
    </dgm:pt>
    <dgm:pt modelId="{C51A4E8D-858E-4FA5-B9F9-DC4568094023}" type="pres">
      <dgm:prSet presAssocID="{3FE0D1CE-16A6-4A9E-AFEA-CDCE3AB69420}" presName="childtext" presStyleLbl="solidFgAcc1" presStyleIdx="0" presStyleCnt="1" custScaleX="86036" custScaleY="82037">
        <dgm:presLayoutVars>
          <dgm:chMax/>
          <dgm:chPref val="0"/>
          <dgm:bulletEnabled val="1"/>
        </dgm:presLayoutVars>
      </dgm:prSet>
      <dgm:spPr/>
      <dgm:t>
        <a:bodyPr/>
        <a:lstStyle/>
        <a:p>
          <a:endParaRPr lang="en-US"/>
        </a:p>
      </dgm:t>
    </dgm:pt>
    <dgm:pt modelId="{36655DBF-8AD2-4354-B198-7CA0EEFC4AB3}" type="pres">
      <dgm:prSet presAssocID="{F34A7134-01B2-49EC-AFC9-847EC6CBC6D1}" presName="sibTrans" presStyleCnt="0"/>
      <dgm:spPr/>
    </dgm:pt>
    <dgm:pt modelId="{A1F71853-4A5E-42B3-BAEC-1165664BC192}" type="pres">
      <dgm:prSet presAssocID="{435F1A23-8EC9-4FD6-811F-F0824ACD5494}" presName="parenttextcomposite" presStyleCnt="0"/>
      <dgm:spPr/>
    </dgm:pt>
    <dgm:pt modelId="{0FC4AD5E-DFBA-434C-B01D-C795A1B31088}" type="pres">
      <dgm:prSet presAssocID="{435F1A23-8EC9-4FD6-811F-F0824ACD5494}" presName="parenttext" presStyleLbl="revTx" presStyleIdx="2" presStyleCnt="3">
        <dgm:presLayoutVars>
          <dgm:chMax/>
          <dgm:chPref val="2"/>
          <dgm:bulletEnabled val="1"/>
        </dgm:presLayoutVars>
      </dgm:prSet>
      <dgm:spPr/>
      <dgm:t>
        <a:bodyPr/>
        <a:lstStyle/>
        <a:p>
          <a:endParaRPr lang="en-US"/>
        </a:p>
      </dgm:t>
    </dgm:pt>
    <dgm:pt modelId="{55BAA496-5022-4534-9365-A061370358EC}" type="pres">
      <dgm:prSet presAssocID="{435F1A23-8EC9-4FD6-811F-F0824ACD5494}" presName="parallelogramComposite" presStyleCnt="0"/>
      <dgm:spPr/>
    </dgm:pt>
    <dgm:pt modelId="{CA2DA01E-5C22-4F77-87EB-FB302D9B1E75}" type="pres">
      <dgm:prSet presAssocID="{435F1A23-8EC9-4FD6-811F-F0824ACD5494}" presName="parallelogram1" presStyleLbl="alignNode1" presStyleIdx="14" presStyleCnt="21"/>
      <dgm:spPr/>
    </dgm:pt>
    <dgm:pt modelId="{2F12C9E5-782A-4E92-9957-53B16C1DCA53}" type="pres">
      <dgm:prSet presAssocID="{435F1A23-8EC9-4FD6-811F-F0824ACD5494}" presName="parallelogram2" presStyleLbl="alignNode1" presStyleIdx="15" presStyleCnt="21"/>
      <dgm:spPr/>
    </dgm:pt>
    <dgm:pt modelId="{156A4689-5863-4584-9DE4-CAFA6E3EB128}" type="pres">
      <dgm:prSet presAssocID="{435F1A23-8EC9-4FD6-811F-F0824ACD5494}" presName="parallelogram3" presStyleLbl="alignNode1" presStyleIdx="16" presStyleCnt="21"/>
      <dgm:spPr/>
    </dgm:pt>
    <dgm:pt modelId="{0E0EC22D-9271-44C9-B671-0488ED812432}" type="pres">
      <dgm:prSet presAssocID="{435F1A23-8EC9-4FD6-811F-F0824ACD5494}" presName="parallelogram4" presStyleLbl="alignNode1" presStyleIdx="17" presStyleCnt="21"/>
      <dgm:spPr/>
    </dgm:pt>
    <dgm:pt modelId="{8545C9E1-98C1-43E3-98A7-04968C134F58}" type="pres">
      <dgm:prSet presAssocID="{435F1A23-8EC9-4FD6-811F-F0824ACD5494}" presName="parallelogram5" presStyleLbl="alignNode1" presStyleIdx="18" presStyleCnt="21"/>
      <dgm:spPr/>
    </dgm:pt>
    <dgm:pt modelId="{98CADBCC-0E66-4C9C-9BAE-58496D514FA4}" type="pres">
      <dgm:prSet presAssocID="{435F1A23-8EC9-4FD6-811F-F0824ACD5494}" presName="parallelogram6" presStyleLbl="alignNode1" presStyleIdx="19" presStyleCnt="21"/>
      <dgm:spPr/>
    </dgm:pt>
    <dgm:pt modelId="{B60A46B6-E489-4E27-8AD8-2F7952000C7A}" type="pres">
      <dgm:prSet presAssocID="{435F1A23-8EC9-4FD6-811F-F0824ACD5494}" presName="parallelogram7" presStyleLbl="alignNode1" presStyleIdx="20" presStyleCnt="21"/>
      <dgm:spPr/>
    </dgm:pt>
  </dgm:ptLst>
  <dgm:cxnLst>
    <dgm:cxn modelId="{6F22B5AA-89A8-471B-A276-2F96292D25AC}" type="presOf" srcId="{3FE0D1CE-16A6-4A9E-AFEA-CDCE3AB69420}" destId="{722A0B58-CF9A-4243-A829-29B1E4E27727}" srcOrd="0" destOrd="0" presId="urn:microsoft.com/office/officeart/2008/layout/VerticalAccentList"/>
    <dgm:cxn modelId="{40218E98-B823-4AD0-AC71-E7696EFAB7FC}" srcId="{503EE81B-3B0E-4932-A2C0-57EABBFCA7DE}" destId="{435F1A23-8EC9-4FD6-811F-F0824ACD5494}" srcOrd="2" destOrd="0" parTransId="{95952DA8-27E3-4ED0-942C-581EA2A73049}" sibTransId="{7A4F08D4-5C0E-416D-AC61-858902117FE3}"/>
    <dgm:cxn modelId="{550F83A1-9B04-49FB-A14B-51696A328E91}" srcId="{503EE81B-3B0E-4932-A2C0-57EABBFCA7DE}" destId="{3FE0D1CE-16A6-4A9E-AFEA-CDCE3AB69420}" srcOrd="1" destOrd="0" parTransId="{222A87C7-2F71-4267-B857-1CEE6E26C0BD}" sibTransId="{F34A7134-01B2-49EC-AFC9-847EC6CBC6D1}"/>
    <dgm:cxn modelId="{794233B5-AC86-4C38-A26F-57689C48DB57}" type="presOf" srcId="{435F1A23-8EC9-4FD6-811F-F0824ACD5494}" destId="{0FC4AD5E-DFBA-434C-B01D-C795A1B31088}" srcOrd="0" destOrd="0" presId="urn:microsoft.com/office/officeart/2008/layout/VerticalAccentList"/>
    <dgm:cxn modelId="{4BD057B8-2C67-48AD-A9DF-6DB337519D1A}" srcId="{3FE0D1CE-16A6-4A9E-AFEA-CDCE3AB69420}" destId="{2FB01317-5EB6-470E-BD80-25D852597AD6}" srcOrd="0" destOrd="0" parTransId="{51ED30BF-792C-4DB6-9DBA-416607FF2796}" sibTransId="{AC68493B-9392-4EAE-9ECB-FC8871726B90}"/>
    <dgm:cxn modelId="{2E625E70-895E-495E-B1F9-FE50AC576E80}" type="presOf" srcId="{503EE81B-3B0E-4932-A2C0-57EABBFCA7DE}" destId="{56779603-E36D-4ACC-A8CE-4856A28D732D}" srcOrd="0" destOrd="0" presId="urn:microsoft.com/office/officeart/2008/layout/VerticalAccentList"/>
    <dgm:cxn modelId="{B4218E7A-36F6-4DFF-A430-9264E646228B}" srcId="{503EE81B-3B0E-4932-A2C0-57EABBFCA7DE}" destId="{3730361E-1597-42EA-A977-FA3CB8AC1140}" srcOrd="0" destOrd="0" parTransId="{CF42C7F9-1CE7-49A7-BC8C-31FD3123AEDA}" sibTransId="{0760344F-7614-4CC5-9A7D-B937F2C4B9CF}"/>
    <dgm:cxn modelId="{FF712CFE-371E-493C-ADE0-17E548682485}" type="presOf" srcId="{3730361E-1597-42EA-A977-FA3CB8AC1140}" destId="{F0A00CBA-ACAB-44FD-837A-003BF63FBCC3}" srcOrd="0" destOrd="0" presId="urn:microsoft.com/office/officeart/2008/layout/VerticalAccentList"/>
    <dgm:cxn modelId="{081E194E-B745-48E1-A7EF-8D21F06ACFCD}" type="presOf" srcId="{2FB01317-5EB6-470E-BD80-25D852597AD6}" destId="{C51A4E8D-858E-4FA5-B9F9-DC4568094023}" srcOrd="0" destOrd="0" presId="urn:microsoft.com/office/officeart/2008/layout/VerticalAccentList"/>
    <dgm:cxn modelId="{D7AC6902-F12C-4D5A-BC28-487B6EC3B183}" type="presParOf" srcId="{56779603-E36D-4ACC-A8CE-4856A28D732D}" destId="{B761FC41-991F-4A53-BCCE-7DA70C824CF6}" srcOrd="0" destOrd="0" presId="urn:microsoft.com/office/officeart/2008/layout/VerticalAccentList"/>
    <dgm:cxn modelId="{D41268B1-E801-4E4F-8014-480863FBAFB3}" type="presParOf" srcId="{B761FC41-991F-4A53-BCCE-7DA70C824CF6}" destId="{F0A00CBA-ACAB-44FD-837A-003BF63FBCC3}" srcOrd="0" destOrd="0" presId="urn:microsoft.com/office/officeart/2008/layout/VerticalAccentList"/>
    <dgm:cxn modelId="{3C225CAE-73DC-4125-A822-38D64FA20983}" type="presParOf" srcId="{56779603-E36D-4ACC-A8CE-4856A28D732D}" destId="{0C1FF15C-F5E0-4600-A52F-BBE4D88A8324}" srcOrd="1" destOrd="0" presId="urn:microsoft.com/office/officeart/2008/layout/VerticalAccentList"/>
    <dgm:cxn modelId="{A669D269-1BB2-4659-87EE-4BD3655602C6}" type="presParOf" srcId="{0C1FF15C-F5E0-4600-A52F-BBE4D88A8324}" destId="{1CEBE8EE-2193-44E1-A84B-4F7C301F2229}" srcOrd="0" destOrd="0" presId="urn:microsoft.com/office/officeart/2008/layout/VerticalAccentList"/>
    <dgm:cxn modelId="{7B2341DE-572B-4555-9602-6BA32402AEB8}" type="presParOf" srcId="{0C1FF15C-F5E0-4600-A52F-BBE4D88A8324}" destId="{39564D53-8F7F-4079-9D12-B58A633199AD}" srcOrd="1" destOrd="0" presId="urn:microsoft.com/office/officeart/2008/layout/VerticalAccentList"/>
    <dgm:cxn modelId="{087F4615-7AA3-4281-BCBD-928C32BCB45B}" type="presParOf" srcId="{0C1FF15C-F5E0-4600-A52F-BBE4D88A8324}" destId="{B3801614-0D57-4892-95AC-753C459F6830}" srcOrd="2" destOrd="0" presId="urn:microsoft.com/office/officeart/2008/layout/VerticalAccentList"/>
    <dgm:cxn modelId="{B58AB875-ADA5-4C98-9090-A1516D02F2C8}" type="presParOf" srcId="{0C1FF15C-F5E0-4600-A52F-BBE4D88A8324}" destId="{40B13BB5-62F7-4216-B9FD-AC6365E8A713}" srcOrd="3" destOrd="0" presId="urn:microsoft.com/office/officeart/2008/layout/VerticalAccentList"/>
    <dgm:cxn modelId="{ED2500F0-E98D-4125-ACB4-170886180975}" type="presParOf" srcId="{0C1FF15C-F5E0-4600-A52F-BBE4D88A8324}" destId="{10D4B701-F1DB-42B9-BBF9-43A2469119A9}" srcOrd="4" destOrd="0" presId="urn:microsoft.com/office/officeart/2008/layout/VerticalAccentList"/>
    <dgm:cxn modelId="{4DFD8BA9-DE2E-4695-9438-ED3D568F3CD6}" type="presParOf" srcId="{0C1FF15C-F5E0-4600-A52F-BBE4D88A8324}" destId="{C1604D39-7FBB-48D1-A249-EA0CC3B97A63}" srcOrd="5" destOrd="0" presId="urn:microsoft.com/office/officeart/2008/layout/VerticalAccentList"/>
    <dgm:cxn modelId="{5CF5ADDA-5731-478D-B751-B02179E5E0E6}" type="presParOf" srcId="{0C1FF15C-F5E0-4600-A52F-BBE4D88A8324}" destId="{247BE8C2-ABAA-45A6-97C4-8A1E91DA3AE3}" srcOrd="6" destOrd="0" presId="urn:microsoft.com/office/officeart/2008/layout/VerticalAccentList"/>
    <dgm:cxn modelId="{AA024EB3-27BC-475E-A1BC-1729D69A5E27}" type="presParOf" srcId="{56779603-E36D-4ACC-A8CE-4856A28D732D}" destId="{7FDD783E-A219-4F97-9E7E-53B7BB4022F6}" srcOrd="2" destOrd="0" presId="urn:microsoft.com/office/officeart/2008/layout/VerticalAccentList"/>
    <dgm:cxn modelId="{923FD9F0-4345-48A2-AE0B-73513C45790D}" type="presParOf" srcId="{56779603-E36D-4ACC-A8CE-4856A28D732D}" destId="{EE28074E-C2C1-4101-AC91-ABAB9FCD05C5}" srcOrd="3" destOrd="0" presId="urn:microsoft.com/office/officeart/2008/layout/VerticalAccentList"/>
    <dgm:cxn modelId="{E0CEBD35-319B-4DA6-B364-2C72E6FE8251}" type="presParOf" srcId="{EE28074E-C2C1-4101-AC91-ABAB9FCD05C5}" destId="{722A0B58-CF9A-4243-A829-29B1E4E27727}" srcOrd="0" destOrd="0" presId="urn:microsoft.com/office/officeart/2008/layout/VerticalAccentList"/>
    <dgm:cxn modelId="{C12CEDF2-B1E2-484C-966B-4E45A748F277}" type="presParOf" srcId="{56779603-E36D-4ACC-A8CE-4856A28D732D}" destId="{ADF3AE8F-CB4F-46EA-9FA7-492598FEF448}" srcOrd="4" destOrd="0" presId="urn:microsoft.com/office/officeart/2008/layout/VerticalAccentList"/>
    <dgm:cxn modelId="{91B6B190-B905-4348-8ADD-E92420F9DFAF}" type="presParOf" srcId="{ADF3AE8F-CB4F-46EA-9FA7-492598FEF448}" destId="{F40CF00E-9198-4D5D-B62D-0731917B9212}" srcOrd="0" destOrd="0" presId="urn:microsoft.com/office/officeart/2008/layout/VerticalAccentList"/>
    <dgm:cxn modelId="{67F6825B-34B6-4B68-B302-E184E0E2C7D8}" type="presParOf" srcId="{ADF3AE8F-CB4F-46EA-9FA7-492598FEF448}" destId="{7AAA5D6D-8E90-4CFE-AC6F-B19CE8D18D64}" srcOrd="1" destOrd="0" presId="urn:microsoft.com/office/officeart/2008/layout/VerticalAccentList"/>
    <dgm:cxn modelId="{742778EF-DA66-46CC-B8D5-8656774F2715}" type="presParOf" srcId="{ADF3AE8F-CB4F-46EA-9FA7-492598FEF448}" destId="{288B5BE9-9F84-46BA-B449-B040E8ECDED4}" srcOrd="2" destOrd="0" presId="urn:microsoft.com/office/officeart/2008/layout/VerticalAccentList"/>
    <dgm:cxn modelId="{8AEEBD3E-7776-4242-9A51-589CFFF5C4FF}" type="presParOf" srcId="{ADF3AE8F-CB4F-46EA-9FA7-492598FEF448}" destId="{64BD434B-B5F7-4F2A-A6F1-81B42A09B5D9}" srcOrd="3" destOrd="0" presId="urn:microsoft.com/office/officeart/2008/layout/VerticalAccentList"/>
    <dgm:cxn modelId="{04CA8975-AB24-4EC2-AFA8-FDFEBC52EDDF}" type="presParOf" srcId="{ADF3AE8F-CB4F-46EA-9FA7-492598FEF448}" destId="{16D3322E-1365-446F-B924-ED8408FD41A0}" srcOrd="4" destOrd="0" presId="urn:microsoft.com/office/officeart/2008/layout/VerticalAccentList"/>
    <dgm:cxn modelId="{AD6C1BCC-0799-4F49-A14F-68F4605C3E5B}" type="presParOf" srcId="{ADF3AE8F-CB4F-46EA-9FA7-492598FEF448}" destId="{4B0D2768-94E8-46AE-A4CE-3342079825B2}" srcOrd="5" destOrd="0" presId="urn:microsoft.com/office/officeart/2008/layout/VerticalAccentList"/>
    <dgm:cxn modelId="{750B0A35-A434-44E7-8742-F7948109D011}" type="presParOf" srcId="{ADF3AE8F-CB4F-46EA-9FA7-492598FEF448}" destId="{6D923A66-1AA1-469C-9ED0-711C5AC7F171}" srcOrd="6" destOrd="0" presId="urn:microsoft.com/office/officeart/2008/layout/VerticalAccentList"/>
    <dgm:cxn modelId="{1F34E7E0-7750-474A-A324-5D7033FB4CBC}" type="presParOf" srcId="{ADF3AE8F-CB4F-46EA-9FA7-492598FEF448}" destId="{C51A4E8D-858E-4FA5-B9F9-DC4568094023}" srcOrd="7" destOrd="0" presId="urn:microsoft.com/office/officeart/2008/layout/VerticalAccentList"/>
    <dgm:cxn modelId="{DCAF7D04-426B-4BE5-B984-887C141FD280}" type="presParOf" srcId="{56779603-E36D-4ACC-A8CE-4856A28D732D}" destId="{36655DBF-8AD2-4354-B198-7CA0EEFC4AB3}" srcOrd="5" destOrd="0" presId="urn:microsoft.com/office/officeart/2008/layout/VerticalAccentList"/>
    <dgm:cxn modelId="{E858F7D4-DE4D-43CB-BDCF-B2A12CE39D04}" type="presParOf" srcId="{56779603-E36D-4ACC-A8CE-4856A28D732D}" destId="{A1F71853-4A5E-42B3-BAEC-1165664BC192}" srcOrd="6" destOrd="0" presId="urn:microsoft.com/office/officeart/2008/layout/VerticalAccentList"/>
    <dgm:cxn modelId="{D36CB62D-18A2-41E7-87D9-1C0B364FF121}" type="presParOf" srcId="{A1F71853-4A5E-42B3-BAEC-1165664BC192}" destId="{0FC4AD5E-DFBA-434C-B01D-C795A1B31088}" srcOrd="0" destOrd="0" presId="urn:microsoft.com/office/officeart/2008/layout/VerticalAccentList"/>
    <dgm:cxn modelId="{FA5A42A8-7FE3-47ED-AD2C-A98B99BB6D5C}" type="presParOf" srcId="{56779603-E36D-4ACC-A8CE-4856A28D732D}" destId="{55BAA496-5022-4534-9365-A061370358EC}" srcOrd="7" destOrd="0" presId="urn:microsoft.com/office/officeart/2008/layout/VerticalAccentList"/>
    <dgm:cxn modelId="{686669E5-D49B-4689-8B85-68DD68373A65}" type="presParOf" srcId="{55BAA496-5022-4534-9365-A061370358EC}" destId="{CA2DA01E-5C22-4F77-87EB-FB302D9B1E75}" srcOrd="0" destOrd="0" presId="urn:microsoft.com/office/officeart/2008/layout/VerticalAccentList"/>
    <dgm:cxn modelId="{BF14E1E8-505B-443C-B505-5647ED03AED5}" type="presParOf" srcId="{55BAA496-5022-4534-9365-A061370358EC}" destId="{2F12C9E5-782A-4E92-9957-53B16C1DCA53}" srcOrd="1" destOrd="0" presId="urn:microsoft.com/office/officeart/2008/layout/VerticalAccentList"/>
    <dgm:cxn modelId="{462F5A8C-4E89-4FF7-8BBD-5904291AD55A}" type="presParOf" srcId="{55BAA496-5022-4534-9365-A061370358EC}" destId="{156A4689-5863-4584-9DE4-CAFA6E3EB128}" srcOrd="2" destOrd="0" presId="urn:microsoft.com/office/officeart/2008/layout/VerticalAccentList"/>
    <dgm:cxn modelId="{3034446D-255D-44D2-A9D8-DAD8FF8B642D}" type="presParOf" srcId="{55BAA496-5022-4534-9365-A061370358EC}" destId="{0E0EC22D-9271-44C9-B671-0488ED812432}" srcOrd="3" destOrd="0" presId="urn:microsoft.com/office/officeart/2008/layout/VerticalAccentList"/>
    <dgm:cxn modelId="{10F198F7-2A85-4A78-8D23-9ED11478A09E}" type="presParOf" srcId="{55BAA496-5022-4534-9365-A061370358EC}" destId="{8545C9E1-98C1-43E3-98A7-04968C134F58}" srcOrd="4" destOrd="0" presId="urn:microsoft.com/office/officeart/2008/layout/VerticalAccentList"/>
    <dgm:cxn modelId="{30C07186-8A4C-4AB7-BD81-C528AC088504}" type="presParOf" srcId="{55BAA496-5022-4534-9365-A061370358EC}" destId="{98CADBCC-0E66-4C9C-9BAE-58496D514FA4}" srcOrd="5" destOrd="0" presId="urn:microsoft.com/office/officeart/2008/layout/VerticalAccentList"/>
    <dgm:cxn modelId="{8509FEC9-C670-4DBB-926A-55E666660703}" type="presParOf" srcId="{55BAA496-5022-4534-9365-A061370358EC}" destId="{B60A46B6-E489-4E27-8AD8-2F7952000C7A}"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B34EE10-BE70-49AB-9A97-EAF3E6FB50FF}"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US"/>
        </a:p>
      </dgm:t>
    </dgm:pt>
    <dgm:pt modelId="{F2C106B9-05E0-4310-A807-A134909D7C54}">
      <dgm:prSet phldrT="[Text]"/>
      <dgm:spPr/>
      <dgm:t>
        <a:bodyPr/>
        <a:lstStyle/>
        <a:p>
          <a:r>
            <a:rPr lang="en-US" dirty="0" err="1"/>
            <a:t>Điểm</a:t>
          </a:r>
          <a:r>
            <a:rPr lang="en-US" dirty="0"/>
            <a:t> g </a:t>
          </a:r>
          <a:r>
            <a:rPr lang="en-US" dirty="0" err="1"/>
            <a:t>Khoản</a:t>
          </a:r>
          <a:r>
            <a:rPr lang="en-US" dirty="0"/>
            <a:t> 1 </a:t>
          </a:r>
          <a:r>
            <a:rPr lang="en-US" dirty="0" err="1"/>
            <a:t>Điều</a:t>
          </a:r>
          <a:r>
            <a:rPr lang="en-US" dirty="0"/>
            <a:t> 4</a:t>
          </a:r>
        </a:p>
      </dgm:t>
    </dgm:pt>
    <dgm:pt modelId="{A9D77974-7E14-4708-9F61-2A3DCBAD3460}" type="parTrans" cxnId="{4E3FDACD-1387-4AFA-996B-5184FE2E2D38}">
      <dgm:prSet/>
      <dgm:spPr/>
      <dgm:t>
        <a:bodyPr/>
        <a:lstStyle/>
        <a:p>
          <a:endParaRPr lang="en-US"/>
        </a:p>
      </dgm:t>
    </dgm:pt>
    <dgm:pt modelId="{6A5882F9-B053-4AC0-AB17-70C3C3E450EC}" type="sibTrans" cxnId="{4E3FDACD-1387-4AFA-996B-5184FE2E2D38}">
      <dgm:prSet/>
      <dgm:spPr/>
      <dgm:t>
        <a:bodyPr/>
        <a:lstStyle/>
        <a:p>
          <a:endParaRPr lang="en-US"/>
        </a:p>
      </dgm:t>
    </dgm:pt>
    <dgm:pt modelId="{674414E9-4209-4F29-8253-174099419C6A}">
      <dgm:prSet phldrT="[Text]"/>
      <dgm:spPr/>
      <dgm:t>
        <a:bodyPr/>
        <a:lstStyle/>
        <a:p>
          <a:pPr algn="just">
            <a:buNone/>
          </a:pPr>
          <a:r>
            <a:rPr lang="en-US" dirty="0">
              <a:latin typeface="Times New Roman" panose="02020603050405020304" pitchFamily="18" charset="0"/>
              <a:cs typeface="Times New Roman" panose="02020603050405020304" pitchFamily="18" charset="0"/>
            </a:rPr>
            <a:t>Các </a:t>
          </a:r>
          <a:r>
            <a:rPr lang="en-US" dirty="0" err="1">
              <a:latin typeface="Times New Roman" panose="02020603050405020304" pitchFamily="18" charset="0"/>
              <a:cs typeface="Times New Roman" panose="02020603050405020304" pitchFamily="18" charset="0"/>
            </a:rPr>
            <a:t>biện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rủi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rửa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bao </a:t>
          </a:r>
          <a:r>
            <a:rPr lang="en-US" dirty="0" err="1">
              <a:latin typeface="Times New Roman" panose="02020603050405020304" pitchFamily="18" charset="0"/>
              <a:cs typeface="Times New Roman" panose="02020603050405020304" pitchFamily="18" charset="0"/>
            </a:rPr>
            <a:t>gồm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cập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rủi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rửa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mức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khoản</a:t>
          </a:r>
          <a:r>
            <a:rPr lang="en-US" dirty="0">
              <a:latin typeface="Times New Roman" panose="02020603050405020304" pitchFamily="18" charset="0"/>
              <a:cs typeface="Times New Roman" panose="02020603050405020304" pitchFamily="18" charset="0"/>
            </a:rPr>
            <a:t> 2, </a:t>
          </a:r>
          <a:r>
            <a:rPr lang="en-US" dirty="0" err="1">
              <a:latin typeface="Times New Roman" panose="02020603050405020304" pitchFamily="18" charset="0"/>
              <a:cs typeface="Times New Roman" panose="02020603050405020304" pitchFamily="18" charset="0"/>
            </a:rPr>
            <a:t>khoản</a:t>
          </a:r>
          <a:r>
            <a:rPr lang="en-US" dirty="0">
              <a:latin typeface="Times New Roman" panose="02020603050405020304" pitchFamily="18" charset="0"/>
              <a:cs typeface="Times New Roman" panose="02020603050405020304" pitchFamily="18" charset="0"/>
            </a:rPr>
            <a:t> 5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a:t>
          </a:r>
          <a:endParaRPr lang="en-US" dirty="0"/>
        </a:p>
      </dgm:t>
    </dgm:pt>
    <dgm:pt modelId="{91A2618B-60F2-4879-AE7F-83E8DCC86F30}" type="parTrans" cxnId="{47C79C50-3A98-4587-A258-1F30813697C2}">
      <dgm:prSet/>
      <dgm:spPr/>
      <dgm:t>
        <a:bodyPr/>
        <a:lstStyle/>
        <a:p>
          <a:endParaRPr lang="en-US"/>
        </a:p>
      </dgm:t>
    </dgm:pt>
    <dgm:pt modelId="{32B63958-372E-4269-8254-87C210DBD4DA}" type="sibTrans" cxnId="{47C79C50-3A98-4587-A258-1F30813697C2}">
      <dgm:prSet/>
      <dgm:spPr/>
      <dgm:t>
        <a:bodyPr/>
        <a:lstStyle/>
        <a:p>
          <a:endParaRPr lang="en-US"/>
        </a:p>
      </dgm:t>
    </dgm:pt>
    <dgm:pt modelId="{CA7D4DB5-1E7F-4893-A5A6-B0B1DD2F1ABE}">
      <dgm:prSet phldrT="[Text]" phldr="0"/>
      <dgm:spPr/>
      <dgm:t>
        <a:bodyPr/>
        <a:lstStyle/>
        <a:p>
          <a:r>
            <a:rPr lang="en-US" dirty="0" err="1"/>
            <a:t>Điểm</a:t>
          </a:r>
          <a:r>
            <a:rPr lang="en-US" dirty="0"/>
            <a:t> đ </a:t>
          </a:r>
          <a:r>
            <a:rPr lang="en-US" dirty="0" err="1"/>
            <a:t>khoản</a:t>
          </a:r>
          <a:r>
            <a:rPr lang="en-US" dirty="0"/>
            <a:t> 5 </a:t>
          </a:r>
          <a:r>
            <a:rPr lang="en-US" dirty="0" err="1"/>
            <a:t>Điều</a:t>
          </a:r>
          <a:r>
            <a:rPr lang="en-US" dirty="0"/>
            <a:t> 4</a:t>
          </a:r>
        </a:p>
      </dgm:t>
    </dgm:pt>
    <dgm:pt modelId="{058C379B-B081-436F-A16F-AFDE6E141839}" type="parTrans" cxnId="{F384B9FD-54C0-4B39-AB1C-EDF940864B14}">
      <dgm:prSet/>
      <dgm:spPr/>
      <dgm:t>
        <a:bodyPr/>
        <a:lstStyle/>
        <a:p>
          <a:endParaRPr lang="en-US"/>
        </a:p>
      </dgm:t>
    </dgm:pt>
    <dgm:pt modelId="{107A89A4-DDB2-4EA6-97B0-D1AF6A02598A}" type="sibTrans" cxnId="{F384B9FD-54C0-4B39-AB1C-EDF940864B14}">
      <dgm:prSet/>
      <dgm:spPr/>
      <dgm:t>
        <a:bodyPr/>
        <a:lstStyle/>
        <a:p>
          <a:endParaRPr lang="en-US"/>
        </a:p>
      </dgm:t>
    </dgm:pt>
    <dgm:pt modelId="{46DDE5F3-1818-44B4-9C6B-D2A3E55C1DF6}">
      <dgm:prSet phldrT="[Text]"/>
      <dgm:spPr/>
      <dgm:t>
        <a:bodyPr/>
        <a:lstStyle/>
        <a:p>
          <a:pPr algn="just">
            <a:buNone/>
          </a:pPr>
          <a:r>
            <a:rPr lang="en-US" dirty="0" err="1">
              <a:latin typeface="Times New Roman" panose="02020603050405020304" pitchFamily="18" charset="0"/>
              <a:cs typeface="Times New Roman" panose="02020603050405020304" pitchFamily="18" charset="0"/>
            </a:rPr>
            <a:t>Giám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doanh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soát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mẫu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doanh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doanh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kịp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ngờ</a:t>
          </a:r>
          <a:r>
            <a:rPr lang="en-US" dirty="0">
              <a:latin typeface="Times New Roman" panose="02020603050405020304" pitchFamily="18" charset="0"/>
              <a:cs typeface="Times New Roman" panose="02020603050405020304" pitchFamily="18" charset="0"/>
            </a:rPr>
            <a:t>;</a:t>
          </a:r>
          <a:endParaRPr lang="en-US" dirty="0"/>
        </a:p>
      </dgm:t>
    </dgm:pt>
    <dgm:pt modelId="{B0BD5D8B-0A27-4DA1-8DDF-7520FCFF3E91}" type="parTrans" cxnId="{FEC938DF-F68D-47A8-B54A-88669580C86E}">
      <dgm:prSet/>
      <dgm:spPr/>
      <dgm:t>
        <a:bodyPr/>
        <a:lstStyle/>
        <a:p>
          <a:endParaRPr lang="en-US"/>
        </a:p>
      </dgm:t>
    </dgm:pt>
    <dgm:pt modelId="{1EE67EB0-47FE-4C6C-81E1-BF22FA6FA1EF}" type="sibTrans" cxnId="{FEC938DF-F68D-47A8-B54A-88669580C86E}">
      <dgm:prSet/>
      <dgm:spPr/>
      <dgm:t>
        <a:bodyPr/>
        <a:lstStyle/>
        <a:p>
          <a:endParaRPr lang="en-US"/>
        </a:p>
      </dgm:t>
    </dgm:pt>
    <dgm:pt modelId="{5F4AD924-867D-4885-974F-8AFF9F140E01}">
      <dgm:prSet phldrT="[Text]" phldr="0"/>
      <dgm:spPr/>
      <dgm:t>
        <a:bodyPr/>
        <a:lstStyle/>
        <a:p>
          <a:r>
            <a:rPr lang="en-US" dirty="0" err="1"/>
            <a:t>Điểm</a:t>
          </a:r>
          <a:r>
            <a:rPr lang="en-US" dirty="0"/>
            <a:t> e </a:t>
          </a:r>
          <a:r>
            <a:rPr lang="en-US" dirty="0" err="1"/>
            <a:t>khoản</a:t>
          </a:r>
          <a:r>
            <a:rPr lang="en-US" dirty="0"/>
            <a:t> 1 </a:t>
          </a:r>
          <a:r>
            <a:rPr lang="en-US" dirty="0" err="1"/>
            <a:t>Điều</a:t>
          </a:r>
          <a:r>
            <a:rPr lang="en-US" dirty="0"/>
            <a:t> 5</a:t>
          </a:r>
        </a:p>
      </dgm:t>
    </dgm:pt>
    <dgm:pt modelId="{3DF2DF5A-C31B-427D-87E6-FC7856FD22B3}" type="parTrans" cxnId="{9AD0110C-4756-4BC7-9682-8E55F9460AA6}">
      <dgm:prSet/>
      <dgm:spPr/>
      <dgm:t>
        <a:bodyPr/>
        <a:lstStyle/>
        <a:p>
          <a:endParaRPr lang="en-US"/>
        </a:p>
      </dgm:t>
    </dgm:pt>
    <dgm:pt modelId="{5ECA9F85-39F2-4258-A0A5-D0FC45D99161}" type="sibTrans" cxnId="{9AD0110C-4756-4BC7-9682-8E55F9460AA6}">
      <dgm:prSet/>
      <dgm:spPr/>
      <dgm:t>
        <a:bodyPr/>
        <a:lstStyle/>
        <a:p>
          <a:endParaRPr lang="en-US"/>
        </a:p>
      </dgm:t>
    </dgm:pt>
    <dgm:pt modelId="{B564D381-EEDD-4A04-A085-5400FBF90DAB}">
      <dgm:prSet phldrT="[Text]"/>
      <dgm:spPr/>
      <dgm:t>
        <a:bodyPr/>
        <a:lstStyle/>
        <a:p>
          <a:pPr algn="just">
            <a:buNone/>
          </a:pPr>
          <a:r>
            <a:rPr lang="en-US" dirty="0">
              <a:latin typeface="Times New Roman" panose="02020603050405020304" pitchFamily="18" charset="0"/>
              <a:cs typeface="Times New Roman" panose="02020603050405020304" pitchFamily="18" charset="0"/>
            </a:rPr>
            <a:t>Quy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doanh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rủi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rủi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suốt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doanh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doanh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soát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rủi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a:t>
          </a:r>
          <a:endParaRPr lang="en-US" dirty="0"/>
        </a:p>
      </dgm:t>
    </dgm:pt>
    <dgm:pt modelId="{7E30DE19-95CD-49B0-9353-7023A8B7A919}" type="parTrans" cxnId="{DD12B82F-A59A-4EE7-A191-C81E5DDB51AA}">
      <dgm:prSet/>
      <dgm:spPr/>
      <dgm:t>
        <a:bodyPr/>
        <a:lstStyle/>
        <a:p>
          <a:endParaRPr lang="en-US"/>
        </a:p>
      </dgm:t>
    </dgm:pt>
    <dgm:pt modelId="{88016FEA-9BCE-4565-A673-D937CD1FA80E}" type="sibTrans" cxnId="{DD12B82F-A59A-4EE7-A191-C81E5DDB51AA}">
      <dgm:prSet/>
      <dgm:spPr/>
      <dgm:t>
        <a:bodyPr/>
        <a:lstStyle/>
        <a:p>
          <a:endParaRPr lang="en-US"/>
        </a:p>
      </dgm:t>
    </dgm:pt>
    <dgm:pt modelId="{7576998A-FC00-4F1E-83A2-B76FF932EDEB}" type="pres">
      <dgm:prSet presAssocID="{0B34EE10-BE70-49AB-9A97-EAF3E6FB50FF}" presName="Name0" presStyleCnt="0">
        <dgm:presLayoutVars>
          <dgm:dir/>
          <dgm:animLvl val="lvl"/>
          <dgm:resizeHandles val="exact"/>
        </dgm:presLayoutVars>
      </dgm:prSet>
      <dgm:spPr/>
      <dgm:t>
        <a:bodyPr/>
        <a:lstStyle/>
        <a:p>
          <a:endParaRPr lang="en-US"/>
        </a:p>
      </dgm:t>
    </dgm:pt>
    <dgm:pt modelId="{F3E1AACF-AF25-4676-8D24-21B0A51BBB75}" type="pres">
      <dgm:prSet presAssocID="{F2C106B9-05E0-4310-A807-A134909D7C54}" presName="compositeNode" presStyleCnt="0">
        <dgm:presLayoutVars>
          <dgm:bulletEnabled val="1"/>
        </dgm:presLayoutVars>
      </dgm:prSet>
      <dgm:spPr/>
    </dgm:pt>
    <dgm:pt modelId="{95C11A8D-0C23-4CE6-8B87-BEA08C4988F0}" type="pres">
      <dgm:prSet presAssocID="{F2C106B9-05E0-4310-A807-A134909D7C54}" presName="bgRect" presStyleLbl="node1" presStyleIdx="0" presStyleCnt="3"/>
      <dgm:spPr/>
      <dgm:t>
        <a:bodyPr/>
        <a:lstStyle/>
        <a:p>
          <a:endParaRPr lang="en-US"/>
        </a:p>
      </dgm:t>
    </dgm:pt>
    <dgm:pt modelId="{03479904-A455-4D34-9CA0-4D4C2BC2398F}" type="pres">
      <dgm:prSet presAssocID="{F2C106B9-05E0-4310-A807-A134909D7C54}" presName="parentNode" presStyleLbl="node1" presStyleIdx="0" presStyleCnt="3">
        <dgm:presLayoutVars>
          <dgm:chMax val="0"/>
          <dgm:bulletEnabled val="1"/>
        </dgm:presLayoutVars>
      </dgm:prSet>
      <dgm:spPr/>
      <dgm:t>
        <a:bodyPr/>
        <a:lstStyle/>
        <a:p>
          <a:endParaRPr lang="en-US"/>
        </a:p>
      </dgm:t>
    </dgm:pt>
    <dgm:pt modelId="{4E651012-21D1-4D92-9684-DCA517EEB72F}" type="pres">
      <dgm:prSet presAssocID="{F2C106B9-05E0-4310-A807-A134909D7C54}" presName="childNode" presStyleLbl="node1" presStyleIdx="0" presStyleCnt="3">
        <dgm:presLayoutVars>
          <dgm:bulletEnabled val="1"/>
        </dgm:presLayoutVars>
      </dgm:prSet>
      <dgm:spPr/>
      <dgm:t>
        <a:bodyPr/>
        <a:lstStyle/>
        <a:p>
          <a:endParaRPr lang="en-US"/>
        </a:p>
      </dgm:t>
    </dgm:pt>
    <dgm:pt modelId="{50061E36-7457-4427-AECF-8B3FE1029690}" type="pres">
      <dgm:prSet presAssocID="{6A5882F9-B053-4AC0-AB17-70C3C3E450EC}" presName="hSp" presStyleCnt="0"/>
      <dgm:spPr/>
    </dgm:pt>
    <dgm:pt modelId="{A0B1BFD0-F60A-469F-9CF4-B045EF017BA5}" type="pres">
      <dgm:prSet presAssocID="{6A5882F9-B053-4AC0-AB17-70C3C3E450EC}" presName="vProcSp" presStyleCnt="0"/>
      <dgm:spPr/>
    </dgm:pt>
    <dgm:pt modelId="{7D4E7F3B-AD5A-4EC7-911A-C966D8433CB9}" type="pres">
      <dgm:prSet presAssocID="{6A5882F9-B053-4AC0-AB17-70C3C3E450EC}" presName="vSp1" presStyleCnt="0"/>
      <dgm:spPr/>
    </dgm:pt>
    <dgm:pt modelId="{143B073F-5067-461E-A47A-D20FC250FB8A}" type="pres">
      <dgm:prSet presAssocID="{6A5882F9-B053-4AC0-AB17-70C3C3E450EC}" presName="simulatedConn" presStyleLbl="solidFgAcc1" presStyleIdx="0" presStyleCnt="2"/>
      <dgm:spPr/>
    </dgm:pt>
    <dgm:pt modelId="{3AF14236-9795-4C46-AAE2-14BD4DE9C8EE}" type="pres">
      <dgm:prSet presAssocID="{6A5882F9-B053-4AC0-AB17-70C3C3E450EC}" presName="vSp2" presStyleCnt="0"/>
      <dgm:spPr/>
    </dgm:pt>
    <dgm:pt modelId="{26D375FE-8391-45B4-8B73-E229D8B782A6}" type="pres">
      <dgm:prSet presAssocID="{6A5882F9-B053-4AC0-AB17-70C3C3E450EC}" presName="sibTrans" presStyleCnt="0"/>
      <dgm:spPr/>
    </dgm:pt>
    <dgm:pt modelId="{D8FDD84C-01EC-4A91-A7C8-A2C467D35C35}" type="pres">
      <dgm:prSet presAssocID="{CA7D4DB5-1E7F-4893-A5A6-B0B1DD2F1ABE}" presName="compositeNode" presStyleCnt="0">
        <dgm:presLayoutVars>
          <dgm:bulletEnabled val="1"/>
        </dgm:presLayoutVars>
      </dgm:prSet>
      <dgm:spPr/>
    </dgm:pt>
    <dgm:pt modelId="{86BEC1E8-FF91-4BEE-8386-46EF0FC4AC3F}" type="pres">
      <dgm:prSet presAssocID="{CA7D4DB5-1E7F-4893-A5A6-B0B1DD2F1ABE}" presName="bgRect" presStyleLbl="node1" presStyleIdx="1" presStyleCnt="3"/>
      <dgm:spPr/>
      <dgm:t>
        <a:bodyPr/>
        <a:lstStyle/>
        <a:p>
          <a:endParaRPr lang="en-US"/>
        </a:p>
      </dgm:t>
    </dgm:pt>
    <dgm:pt modelId="{E3A4E0F6-075F-41EB-8DCA-2971F154F84C}" type="pres">
      <dgm:prSet presAssocID="{CA7D4DB5-1E7F-4893-A5A6-B0B1DD2F1ABE}" presName="parentNode" presStyleLbl="node1" presStyleIdx="1" presStyleCnt="3">
        <dgm:presLayoutVars>
          <dgm:chMax val="0"/>
          <dgm:bulletEnabled val="1"/>
        </dgm:presLayoutVars>
      </dgm:prSet>
      <dgm:spPr/>
      <dgm:t>
        <a:bodyPr/>
        <a:lstStyle/>
        <a:p>
          <a:endParaRPr lang="en-US"/>
        </a:p>
      </dgm:t>
    </dgm:pt>
    <dgm:pt modelId="{C7A63923-9938-4271-815E-5CFC31065754}" type="pres">
      <dgm:prSet presAssocID="{CA7D4DB5-1E7F-4893-A5A6-B0B1DD2F1ABE}" presName="childNode" presStyleLbl="node1" presStyleIdx="1" presStyleCnt="3">
        <dgm:presLayoutVars>
          <dgm:bulletEnabled val="1"/>
        </dgm:presLayoutVars>
      </dgm:prSet>
      <dgm:spPr/>
      <dgm:t>
        <a:bodyPr/>
        <a:lstStyle/>
        <a:p>
          <a:endParaRPr lang="en-US"/>
        </a:p>
      </dgm:t>
    </dgm:pt>
    <dgm:pt modelId="{88B362BC-2725-4704-9DA3-BFA3F50C7D6B}" type="pres">
      <dgm:prSet presAssocID="{107A89A4-DDB2-4EA6-97B0-D1AF6A02598A}" presName="hSp" presStyleCnt="0"/>
      <dgm:spPr/>
    </dgm:pt>
    <dgm:pt modelId="{E6437CEF-96D7-45F5-9CB9-14DEE8D717DB}" type="pres">
      <dgm:prSet presAssocID="{107A89A4-DDB2-4EA6-97B0-D1AF6A02598A}" presName="vProcSp" presStyleCnt="0"/>
      <dgm:spPr/>
    </dgm:pt>
    <dgm:pt modelId="{FE9A93C2-BB54-4687-94C7-A20B1A9A0A96}" type="pres">
      <dgm:prSet presAssocID="{107A89A4-DDB2-4EA6-97B0-D1AF6A02598A}" presName="vSp1" presStyleCnt="0"/>
      <dgm:spPr/>
    </dgm:pt>
    <dgm:pt modelId="{DF9CD758-7C0F-4153-8CF1-D4EF543E8C92}" type="pres">
      <dgm:prSet presAssocID="{107A89A4-DDB2-4EA6-97B0-D1AF6A02598A}" presName="simulatedConn" presStyleLbl="solidFgAcc1" presStyleIdx="1" presStyleCnt="2"/>
      <dgm:spPr/>
    </dgm:pt>
    <dgm:pt modelId="{D8AE10A2-1059-4341-885E-16EBB0D064B8}" type="pres">
      <dgm:prSet presAssocID="{107A89A4-DDB2-4EA6-97B0-D1AF6A02598A}" presName="vSp2" presStyleCnt="0"/>
      <dgm:spPr/>
    </dgm:pt>
    <dgm:pt modelId="{5679454F-AA0B-4EDC-97A2-954E321CF471}" type="pres">
      <dgm:prSet presAssocID="{107A89A4-DDB2-4EA6-97B0-D1AF6A02598A}" presName="sibTrans" presStyleCnt="0"/>
      <dgm:spPr/>
    </dgm:pt>
    <dgm:pt modelId="{3C6766B1-32B1-46B4-9985-96286568CAE7}" type="pres">
      <dgm:prSet presAssocID="{5F4AD924-867D-4885-974F-8AFF9F140E01}" presName="compositeNode" presStyleCnt="0">
        <dgm:presLayoutVars>
          <dgm:bulletEnabled val="1"/>
        </dgm:presLayoutVars>
      </dgm:prSet>
      <dgm:spPr/>
    </dgm:pt>
    <dgm:pt modelId="{15199D45-4B73-4CF0-BFD0-7E83822709FB}" type="pres">
      <dgm:prSet presAssocID="{5F4AD924-867D-4885-974F-8AFF9F140E01}" presName="bgRect" presStyleLbl="node1" presStyleIdx="2" presStyleCnt="3"/>
      <dgm:spPr/>
      <dgm:t>
        <a:bodyPr/>
        <a:lstStyle/>
        <a:p>
          <a:endParaRPr lang="en-US"/>
        </a:p>
      </dgm:t>
    </dgm:pt>
    <dgm:pt modelId="{3196FB26-28DF-49B2-8AC8-30DAEF2C9413}" type="pres">
      <dgm:prSet presAssocID="{5F4AD924-867D-4885-974F-8AFF9F140E01}" presName="parentNode" presStyleLbl="node1" presStyleIdx="2" presStyleCnt="3">
        <dgm:presLayoutVars>
          <dgm:chMax val="0"/>
          <dgm:bulletEnabled val="1"/>
        </dgm:presLayoutVars>
      </dgm:prSet>
      <dgm:spPr/>
      <dgm:t>
        <a:bodyPr/>
        <a:lstStyle/>
        <a:p>
          <a:endParaRPr lang="en-US"/>
        </a:p>
      </dgm:t>
    </dgm:pt>
    <dgm:pt modelId="{F3AE9B04-2E55-4270-B561-6397159EF97E}" type="pres">
      <dgm:prSet presAssocID="{5F4AD924-867D-4885-974F-8AFF9F140E01}" presName="childNode" presStyleLbl="node1" presStyleIdx="2" presStyleCnt="3">
        <dgm:presLayoutVars>
          <dgm:bulletEnabled val="1"/>
        </dgm:presLayoutVars>
      </dgm:prSet>
      <dgm:spPr/>
      <dgm:t>
        <a:bodyPr/>
        <a:lstStyle/>
        <a:p>
          <a:endParaRPr lang="en-US"/>
        </a:p>
      </dgm:t>
    </dgm:pt>
  </dgm:ptLst>
  <dgm:cxnLst>
    <dgm:cxn modelId="{FEC938DF-F68D-47A8-B54A-88669580C86E}" srcId="{CA7D4DB5-1E7F-4893-A5A6-B0B1DD2F1ABE}" destId="{46DDE5F3-1818-44B4-9C6B-D2A3E55C1DF6}" srcOrd="0" destOrd="0" parTransId="{B0BD5D8B-0A27-4DA1-8DDF-7520FCFF3E91}" sibTransId="{1EE67EB0-47FE-4C6C-81E1-BF22FA6FA1EF}"/>
    <dgm:cxn modelId="{DD12B82F-A59A-4EE7-A191-C81E5DDB51AA}" srcId="{5F4AD924-867D-4885-974F-8AFF9F140E01}" destId="{B564D381-EEDD-4A04-A085-5400FBF90DAB}" srcOrd="0" destOrd="0" parTransId="{7E30DE19-95CD-49B0-9353-7023A8B7A919}" sibTransId="{88016FEA-9BCE-4565-A673-D937CD1FA80E}"/>
    <dgm:cxn modelId="{603039B4-7860-4F7F-9639-DC822ACD1B8C}" type="presOf" srcId="{0B34EE10-BE70-49AB-9A97-EAF3E6FB50FF}" destId="{7576998A-FC00-4F1E-83A2-B76FF932EDEB}" srcOrd="0" destOrd="0" presId="urn:microsoft.com/office/officeart/2005/8/layout/hProcess7"/>
    <dgm:cxn modelId="{9AD0110C-4756-4BC7-9682-8E55F9460AA6}" srcId="{0B34EE10-BE70-49AB-9A97-EAF3E6FB50FF}" destId="{5F4AD924-867D-4885-974F-8AFF9F140E01}" srcOrd="2" destOrd="0" parTransId="{3DF2DF5A-C31B-427D-87E6-FC7856FD22B3}" sibTransId="{5ECA9F85-39F2-4258-A0A5-D0FC45D99161}"/>
    <dgm:cxn modelId="{62175A6C-C42C-4CD5-B283-952E79890D40}" type="presOf" srcId="{46DDE5F3-1818-44B4-9C6B-D2A3E55C1DF6}" destId="{C7A63923-9938-4271-815E-5CFC31065754}" srcOrd="0" destOrd="0" presId="urn:microsoft.com/office/officeart/2005/8/layout/hProcess7"/>
    <dgm:cxn modelId="{7612D291-9401-4C01-8E6C-893C375B15BD}" type="presOf" srcId="{B564D381-EEDD-4A04-A085-5400FBF90DAB}" destId="{F3AE9B04-2E55-4270-B561-6397159EF97E}" srcOrd="0" destOrd="0" presId="urn:microsoft.com/office/officeart/2005/8/layout/hProcess7"/>
    <dgm:cxn modelId="{F384B9FD-54C0-4B39-AB1C-EDF940864B14}" srcId="{0B34EE10-BE70-49AB-9A97-EAF3E6FB50FF}" destId="{CA7D4DB5-1E7F-4893-A5A6-B0B1DD2F1ABE}" srcOrd="1" destOrd="0" parTransId="{058C379B-B081-436F-A16F-AFDE6E141839}" sibTransId="{107A89A4-DDB2-4EA6-97B0-D1AF6A02598A}"/>
    <dgm:cxn modelId="{A9CD210B-213F-49A4-86E6-49FDDA27B2AA}" type="presOf" srcId="{5F4AD924-867D-4885-974F-8AFF9F140E01}" destId="{15199D45-4B73-4CF0-BFD0-7E83822709FB}" srcOrd="0" destOrd="0" presId="urn:microsoft.com/office/officeart/2005/8/layout/hProcess7"/>
    <dgm:cxn modelId="{A38D01F4-44DB-4F4C-9317-BB77B8748CF9}" type="presOf" srcId="{674414E9-4209-4F29-8253-174099419C6A}" destId="{4E651012-21D1-4D92-9684-DCA517EEB72F}" srcOrd="0" destOrd="0" presId="urn:microsoft.com/office/officeart/2005/8/layout/hProcess7"/>
    <dgm:cxn modelId="{7CC79CB8-F24D-46EE-9516-A26333379573}" type="presOf" srcId="{CA7D4DB5-1E7F-4893-A5A6-B0B1DD2F1ABE}" destId="{E3A4E0F6-075F-41EB-8DCA-2971F154F84C}" srcOrd="1" destOrd="0" presId="urn:microsoft.com/office/officeart/2005/8/layout/hProcess7"/>
    <dgm:cxn modelId="{CC1B0C44-87FB-4D22-A803-A038B864FAF4}" type="presOf" srcId="{F2C106B9-05E0-4310-A807-A134909D7C54}" destId="{03479904-A455-4D34-9CA0-4D4C2BC2398F}" srcOrd="1" destOrd="0" presId="urn:microsoft.com/office/officeart/2005/8/layout/hProcess7"/>
    <dgm:cxn modelId="{A2EAD4DB-C618-4897-BAEA-5C0EC24072A8}" type="presOf" srcId="{5F4AD924-867D-4885-974F-8AFF9F140E01}" destId="{3196FB26-28DF-49B2-8AC8-30DAEF2C9413}" srcOrd="1" destOrd="0" presId="urn:microsoft.com/office/officeart/2005/8/layout/hProcess7"/>
    <dgm:cxn modelId="{684F6C27-87EB-470E-987E-6683BBA6B1E8}" type="presOf" srcId="{CA7D4DB5-1E7F-4893-A5A6-B0B1DD2F1ABE}" destId="{86BEC1E8-FF91-4BEE-8386-46EF0FC4AC3F}" srcOrd="0" destOrd="0" presId="urn:microsoft.com/office/officeart/2005/8/layout/hProcess7"/>
    <dgm:cxn modelId="{47C79C50-3A98-4587-A258-1F30813697C2}" srcId="{F2C106B9-05E0-4310-A807-A134909D7C54}" destId="{674414E9-4209-4F29-8253-174099419C6A}" srcOrd="0" destOrd="0" parTransId="{91A2618B-60F2-4879-AE7F-83E8DCC86F30}" sibTransId="{32B63958-372E-4269-8254-87C210DBD4DA}"/>
    <dgm:cxn modelId="{327DC2F4-5E02-4578-B33A-32EDC609953F}" type="presOf" srcId="{F2C106B9-05E0-4310-A807-A134909D7C54}" destId="{95C11A8D-0C23-4CE6-8B87-BEA08C4988F0}" srcOrd="0" destOrd="0" presId="urn:microsoft.com/office/officeart/2005/8/layout/hProcess7"/>
    <dgm:cxn modelId="{4E3FDACD-1387-4AFA-996B-5184FE2E2D38}" srcId="{0B34EE10-BE70-49AB-9A97-EAF3E6FB50FF}" destId="{F2C106B9-05E0-4310-A807-A134909D7C54}" srcOrd="0" destOrd="0" parTransId="{A9D77974-7E14-4708-9F61-2A3DCBAD3460}" sibTransId="{6A5882F9-B053-4AC0-AB17-70C3C3E450EC}"/>
    <dgm:cxn modelId="{7F590FE1-09F3-4E5F-ADC7-5524E07AF7D9}" type="presParOf" srcId="{7576998A-FC00-4F1E-83A2-B76FF932EDEB}" destId="{F3E1AACF-AF25-4676-8D24-21B0A51BBB75}" srcOrd="0" destOrd="0" presId="urn:microsoft.com/office/officeart/2005/8/layout/hProcess7"/>
    <dgm:cxn modelId="{A7B1B074-5163-4113-BC14-1878AB79F2E6}" type="presParOf" srcId="{F3E1AACF-AF25-4676-8D24-21B0A51BBB75}" destId="{95C11A8D-0C23-4CE6-8B87-BEA08C4988F0}" srcOrd="0" destOrd="0" presId="urn:microsoft.com/office/officeart/2005/8/layout/hProcess7"/>
    <dgm:cxn modelId="{842E363C-E9C3-4CAB-86D6-C44014ADE346}" type="presParOf" srcId="{F3E1AACF-AF25-4676-8D24-21B0A51BBB75}" destId="{03479904-A455-4D34-9CA0-4D4C2BC2398F}" srcOrd="1" destOrd="0" presId="urn:microsoft.com/office/officeart/2005/8/layout/hProcess7"/>
    <dgm:cxn modelId="{C3AFD01E-536B-4BA6-851D-00F729EB1601}" type="presParOf" srcId="{F3E1AACF-AF25-4676-8D24-21B0A51BBB75}" destId="{4E651012-21D1-4D92-9684-DCA517EEB72F}" srcOrd="2" destOrd="0" presId="urn:microsoft.com/office/officeart/2005/8/layout/hProcess7"/>
    <dgm:cxn modelId="{7EDE3078-FD3B-44BE-BFBD-9A192D6D37F8}" type="presParOf" srcId="{7576998A-FC00-4F1E-83A2-B76FF932EDEB}" destId="{50061E36-7457-4427-AECF-8B3FE1029690}" srcOrd="1" destOrd="0" presId="urn:microsoft.com/office/officeart/2005/8/layout/hProcess7"/>
    <dgm:cxn modelId="{1C97DD4F-B399-4C2F-BB9F-4E96B7CDD809}" type="presParOf" srcId="{7576998A-FC00-4F1E-83A2-B76FF932EDEB}" destId="{A0B1BFD0-F60A-469F-9CF4-B045EF017BA5}" srcOrd="2" destOrd="0" presId="urn:microsoft.com/office/officeart/2005/8/layout/hProcess7"/>
    <dgm:cxn modelId="{D481E25E-5DFA-4EA2-A00C-877A0AF405B1}" type="presParOf" srcId="{A0B1BFD0-F60A-469F-9CF4-B045EF017BA5}" destId="{7D4E7F3B-AD5A-4EC7-911A-C966D8433CB9}" srcOrd="0" destOrd="0" presId="urn:microsoft.com/office/officeart/2005/8/layout/hProcess7"/>
    <dgm:cxn modelId="{233B61A5-9AD9-4B69-8C07-76F2371AA003}" type="presParOf" srcId="{A0B1BFD0-F60A-469F-9CF4-B045EF017BA5}" destId="{143B073F-5067-461E-A47A-D20FC250FB8A}" srcOrd="1" destOrd="0" presId="urn:microsoft.com/office/officeart/2005/8/layout/hProcess7"/>
    <dgm:cxn modelId="{762DAC68-E3F7-4788-9AD9-AE1756725CAE}" type="presParOf" srcId="{A0B1BFD0-F60A-469F-9CF4-B045EF017BA5}" destId="{3AF14236-9795-4C46-AAE2-14BD4DE9C8EE}" srcOrd="2" destOrd="0" presId="urn:microsoft.com/office/officeart/2005/8/layout/hProcess7"/>
    <dgm:cxn modelId="{267933CC-6E20-49AD-A8CF-89114EE6E4ED}" type="presParOf" srcId="{7576998A-FC00-4F1E-83A2-B76FF932EDEB}" destId="{26D375FE-8391-45B4-8B73-E229D8B782A6}" srcOrd="3" destOrd="0" presId="urn:microsoft.com/office/officeart/2005/8/layout/hProcess7"/>
    <dgm:cxn modelId="{5C88BF2B-1C48-457A-BC0A-DF502481AF61}" type="presParOf" srcId="{7576998A-FC00-4F1E-83A2-B76FF932EDEB}" destId="{D8FDD84C-01EC-4A91-A7C8-A2C467D35C35}" srcOrd="4" destOrd="0" presId="urn:microsoft.com/office/officeart/2005/8/layout/hProcess7"/>
    <dgm:cxn modelId="{5301FACC-3D28-458D-B1CE-C6C4E467F365}" type="presParOf" srcId="{D8FDD84C-01EC-4A91-A7C8-A2C467D35C35}" destId="{86BEC1E8-FF91-4BEE-8386-46EF0FC4AC3F}" srcOrd="0" destOrd="0" presId="urn:microsoft.com/office/officeart/2005/8/layout/hProcess7"/>
    <dgm:cxn modelId="{452B087A-FC41-414E-BBAE-99DB0039F036}" type="presParOf" srcId="{D8FDD84C-01EC-4A91-A7C8-A2C467D35C35}" destId="{E3A4E0F6-075F-41EB-8DCA-2971F154F84C}" srcOrd="1" destOrd="0" presId="urn:microsoft.com/office/officeart/2005/8/layout/hProcess7"/>
    <dgm:cxn modelId="{69BDE8A2-1127-4435-B54C-0FA827C14454}" type="presParOf" srcId="{D8FDD84C-01EC-4A91-A7C8-A2C467D35C35}" destId="{C7A63923-9938-4271-815E-5CFC31065754}" srcOrd="2" destOrd="0" presId="urn:microsoft.com/office/officeart/2005/8/layout/hProcess7"/>
    <dgm:cxn modelId="{38405B33-9235-4BAF-8387-8CBBCFEF7804}" type="presParOf" srcId="{7576998A-FC00-4F1E-83A2-B76FF932EDEB}" destId="{88B362BC-2725-4704-9DA3-BFA3F50C7D6B}" srcOrd="5" destOrd="0" presId="urn:microsoft.com/office/officeart/2005/8/layout/hProcess7"/>
    <dgm:cxn modelId="{DAF651C5-E1AF-412C-A79E-F97C1E75AFD6}" type="presParOf" srcId="{7576998A-FC00-4F1E-83A2-B76FF932EDEB}" destId="{E6437CEF-96D7-45F5-9CB9-14DEE8D717DB}" srcOrd="6" destOrd="0" presId="urn:microsoft.com/office/officeart/2005/8/layout/hProcess7"/>
    <dgm:cxn modelId="{EB728D4B-D3AB-464E-8E19-5EF7A4F01233}" type="presParOf" srcId="{E6437CEF-96D7-45F5-9CB9-14DEE8D717DB}" destId="{FE9A93C2-BB54-4687-94C7-A20B1A9A0A96}" srcOrd="0" destOrd="0" presId="urn:microsoft.com/office/officeart/2005/8/layout/hProcess7"/>
    <dgm:cxn modelId="{8BB3DB60-DF69-472E-B311-7F2D64E21DA9}" type="presParOf" srcId="{E6437CEF-96D7-45F5-9CB9-14DEE8D717DB}" destId="{DF9CD758-7C0F-4153-8CF1-D4EF543E8C92}" srcOrd="1" destOrd="0" presId="urn:microsoft.com/office/officeart/2005/8/layout/hProcess7"/>
    <dgm:cxn modelId="{019D0CFC-C9C2-45E7-A360-DC5D7F8B55D4}" type="presParOf" srcId="{E6437CEF-96D7-45F5-9CB9-14DEE8D717DB}" destId="{D8AE10A2-1059-4341-885E-16EBB0D064B8}" srcOrd="2" destOrd="0" presId="urn:microsoft.com/office/officeart/2005/8/layout/hProcess7"/>
    <dgm:cxn modelId="{E193362C-D1D4-4AEF-87F6-A18362693E0C}" type="presParOf" srcId="{7576998A-FC00-4F1E-83A2-B76FF932EDEB}" destId="{5679454F-AA0B-4EDC-97A2-954E321CF471}" srcOrd="7" destOrd="0" presId="urn:microsoft.com/office/officeart/2005/8/layout/hProcess7"/>
    <dgm:cxn modelId="{6D734C12-BA75-4966-AFD2-FFB374C778A0}" type="presParOf" srcId="{7576998A-FC00-4F1E-83A2-B76FF932EDEB}" destId="{3C6766B1-32B1-46B4-9985-96286568CAE7}" srcOrd="8" destOrd="0" presId="urn:microsoft.com/office/officeart/2005/8/layout/hProcess7"/>
    <dgm:cxn modelId="{A4B74877-108F-4BE1-9DAF-2A629C30381B}" type="presParOf" srcId="{3C6766B1-32B1-46B4-9985-96286568CAE7}" destId="{15199D45-4B73-4CF0-BFD0-7E83822709FB}" srcOrd="0" destOrd="0" presId="urn:microsoft.com/office/officeart/2005/8/layout/hProcess7"/>
    <dgm:cxn modelId="{88CD7593-F58F-40D9-AEAD-5051107558CF}" type="presParOf" srcId="{3C6766B1-32B1-46B4-9985-96286568CAE7}" destId="{3196FB26-28DF-49B2-8AC8-30DAEF2C9413}" srcOrd="1" destOrd="0" presId="urn:microsoft.com/office/officeart/2005/8/layout/hProcess7"/>
    <dgm:cxn modelId="{6E741BB6-5631-4CF1-81CB-C94F6BB9384A}" type="presParOf" srcId="{3C6766B1-32B1-46B4-9985-96286568CAE7}" destId="{F3AE9B04-2E55-4270-B561-6397159EF97E}"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455DBF7-689E-4862-AF85-9AF87694C56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D1819404-103A-47B7-B168-9B3865B4994D}">
      <dgm:prSet phldrT="[Text]" phldr="0">
        <dgm:style>
          <a:lnRef idx="1">
            <a:schemeClr val="dk1"/>
          </a:lnRef>
          <a:fillRef idx="2">
            <a:schemeClr val="dk1"/>
          </a:fillRef>
          <a:effectRef idx="1">
            <a:schemeClr val="dk1"/>
          </a:effectRef>
          <a:fontRef idx="minor">
            <a:schemeClr val="dk1"/>
          </a:fontRef>
        </dgm:style>
      </dgm:prSet>
      <dgm:spPr/>
      <dgm:t>
        <a:bodyPr/>
        <a:lstStyle/>
        <a:p>
          <a:r>
            <a:rPr lang="en-US" dirty="0">
              <a:latin typeface="Times New Roman" panose="02020603050405020304" pitchFamily="18" charset="0"/>
              <a:cs typeface="Times New Roman" panose="02020603050405020304" pitchFamily="18" charset="0"/>
            </a:rPr>
            <a:t>Danh </a:t>
          </a:r>
          <a:r>
            <a:rPr lang="en-US" dirty="0" err="1">
              <a:latin typeface="Times New Roman" panose="02020603050405020304" pitchFamily="18" charset="0"/>
              <a:cs typeface="Times New Roman" panose="02020603050405020304" pitchFamily="18" charset="0"/>
            </a:rPr>
            <a:t>sách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Xám</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Giám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cường</a:t>
          </a:r>
          <a:endParaRPr lang="en-US" dirty="0">
            <a:latin typeface="Times New Roman" panose="02020603050405020304" pitchFamily="18" charset="0"/>
            <a:cs typeface="Times New Roman" panose="02020603050405020304" pitchFamily="18" charset="0"/>
          </a:endParaRPr>
        </a:p>
      </dgm:t>
    </dgm:pt>
    <dgm:pt modelId="{8F8B4CBA-A0DC-492F-955C-D6E44C1613B5}" type="parTrans" cxnId="{AA82DBB9-4885-4E6C-BFB4-059B64AE80DC}">
      <dgm:prSet/>
      <dgm:spPr/>
      <dgm:t>
        <a:bodyPr/>
        <a:lstStyle/>
        <a:p>
          <a:endParaRPr lang="en-US">
            <a:latin typeface="Times New Roman" panose="02020603050405020304" pitchFamily="18" charset="0"/>
            <a:cs typeface="Times New Roman" panose="02020603050405020304" pitchFamily="18" charset="0"/>
          </a:endParaRPr>
        </a:p>
      </dgm:t>
    </dgm:pt>
    <dgm:pt modelId="{77319933-BB08-4800-A231-DC6D507AAB1A}" type="sibTrans" cxnId="{AA82DBB9-4885-4E6C-BFB4-059B64AE80DC}">
      <dgm:prSet/>
      <dgm:spPr/>
      <dgm:t>
        <a:bodyPr/>
        <a:lstStyle/>
        <a:p>
          <a:endParaRPr lang="en-US">
            <a:latin typeface="Times New Roman" panose="02020603050405020304" pitchFamily="18" charset="0"/>
            <a:cs typeface="Times New Roman" panose="02020603050405020304" pitchFamily="18" charset="0"/>
          </a:endParaRPr>
        </a:p>
      </dgm:t>
    </dgm:pt>
    <dgm:pt modelId="{7AAE0E81-8D46-4A28-A69C-FA4795875065}">
      <dgm:prSet phldrT="[Text]" phldr="0" custT="1">
        <dgm:style>
          <a:lnRef idx="2">
            <a:schemeClr val="accent2"/>
          </a:lnRef>
          <a:fillRef idx="1">
            <a:schemeClr val="lt1"/>
          </a:fillRef>
          <a:effectRef idx="0">
            <a:schemeClr val="accent2"/>
          </a:effectRef>
          <a:fontRef idx="minor">
            <a:schemeClr val="dk1"/>
          </a:fontRef>
        </dgm:style>
      </dgm:prSet>
      <dgm:spPr/>
      <dgm:t>
        <a:bodyPr/>
        <a:lstStyle/>
        <a:p>
          <a:pPr marL="285750" indent="0" algn="just">
            <a:lnSpc>
              <a:spcPct val="114000"/>
            </a:lnSpc>
          </a:pPr>
          <a:r>
            <a:rPr lang="en-US" sz="2800" dirty="0">
              <a:latin typeface="Times New Roman" panose="02020603050405020304" pitchFamily="18" charset="0"/>
              <a:cs typeface="Times New Roman" panose="02020603050405020304" pitchFamily="18" charset="0"/>
            </a:rPr>
            <a:t>Quốc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cam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FATF</a:t>
          </a:r>
        </a:p>
      </dgm:t>
    </dgm:pt>
    <dgm:pt modelId="{90E0F6E6-8301-4C8A-A180-971E379FC398}" type="parTrans" cxnId="{592E018B-BA28-48C6-A089-FD60C5F0027C}">
      <dgm:prSet/>
      <dgm:spPr/>
      <dgm:t>
        <a:bodyPr/>
        <a:lstStyle/>
        <a:p>
          <a:endParaRPr lang="en-US">
            <a:latin typeface="Times New Roman" panose="02020603050405020304" pitchFamily="18" charset="0"/>
            <a:cs typeface="Times New Roman" panose="02020603050405020304" pitchFamily="18" charset="0"/>
          </a:endParaRPr>
        </a:p>
      </dgm:t>
    </dgm:pt>
    <dgm:pt modelId="{27E10474-7007-4683-B4C4-33099B9B5C05}" type="sibTrans" cxnId="{592E018B-BA28-48C6-A089-FD60C5F0027C}">
      <dgm:prSet/>
      <dgm:spPr/>
      <dgm:t>
        <a:bodyPr/>
        <a:lstStyle/>
        <a:p>
          <a:endParaRPr lang="en-US">
            <a:latin typeface="Times New Roman" panose="02020603050405020304" pitchFamily="18" charset="0"/>
            <a:cs typeface="Times New Roman" panose="02020603050405020304" pitchFamily="18" charset="0"/>
          </a:endParaRPr>
        </a:p>
      </dgm:t>
    </dgm:pt>
    <dgm:pt modelId="{B6DC6B83-A746-4961-9B60-86CE9952BF9C}">
      <dgm:prSet phldrT="[Text]" phldr="0">
        <dgm:style>
          <a:lnRef idx="0">
            <a:schemeClr val="dk1"/>
          </a:lnRef>
          <a:fillRef idx="3">
            <a:schemeClr val="dk1"/>
          </a:fillRef>
          <a:effectRef idx="3">
            <a:schemeClr val="dk1"/>
          </a:effectRef>
          <a:fontRef idx="minor">
            <a:schemeClr val="lt1"/>
          </a:fontRef>
        </dgm:style>
      </dgm:prSet>
      <dgm:spPr/>
      <dgm:t>
        <a:bodyPr/>
        <a:lstStyle/>
        <a:p>
          <a:r>
            <a:rPr lang="en-US">
              <a:latin typeface="Times New Roman" panose="02020603050405020304" pitchFamily="18" charset="0"/>
              <a:cs typeface="Times New Roman" panose="02020603050405020304" pitchFamily="18" charset="0"/>
            </a:rPr>
            <a:t>Danh </a:t>
          </a:r>
          <a:r>
            <a:rPr lang="en-US" dirty="0" err="1">
              <a:latin typeface="Times New Roman" panose="02020603050405020304" pitchFamily="18" charset="0"/>
              <a:cs typeface="Times New Roman" panose="02020603050405020304" pitchFamily="18" charset="0"/>
            </a:rPr>
            <a:t>sách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Đen</a:t>
          </a:r>
          <a:r>
            <a:rPr lang="en-US" dirty="0">
              <a:latin typeface="Times New Roman" panose="02020603050405020304" pitchFamily="18" charset="0"/>
              <a:cs typeface="Times New Roman" panose="02020603050405020304" pitchFamily="18" charset="0"/>
            </a:rPr>
            <a:t> – Quốc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rủi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endParaRPr lang="en-US" dirty="0">
            <a:latin typeface="Times New Roman" panose="02020603050405020304" pitchFamily="18" charset="0"/>
            <a:cs typeface="Times New Roman" panose="02020603050405020304" pitchFamily="18" charset="0"/>
          </a:endParaRPr>
        </a:p>
      </dgm:t>
    </dgm:pt>
    <dgm:pt modelId="{3A683A03-886E-47BE-8A4C-3591E152FCCB}" type="parTrans" cxnId="{CFCCA512-7793-42B5-A9A3-904F58C78D5B}">
      <dgm:prSet/>
      <dgm:spPr/>
      <dgm:t>
        <a:bodyPr/>
        <a:lstStyle/>
        <a:p>
          <a:endParaRPr lang="en-US">
            <a:latin typeface="Times New Roman" panose="02020603050405020304" pitchFamily="18" charset="0"/>
            <a:cs typeface="Times New Roman" panose="02020603050405020304" pitchFamily="18" charset="0"/>
          </a:endParaRPr>
        </a:p>
      </dgm:t>
    </dgm:pt>
    <dgm:pt modelId="{6ED78950-F42B-4703-BC24-12542E9D271B}" type="sibTrans" cxnId="{CFCCA512-7793-42B5-A9A3-904F58C78D5B}">
      <dgm:prSet/>
      <dgm:spPr/>
      <dgm:t>
        <a:bodyPr/>
        <a:lstStyle/>
        <a:p>
          <a:endParaRPr lang="en-US">
            <a:latin typeface="Times New Roman" panose="02020603050405020304" pitchFamily="18" charset="0"/>
            <a:cs typeface="Times New Roman" panose="02020603050405020304" pitchFamily="18" charset="0"/>
          </a:endParaRPr>
        </a:p>
      </dgm:t>
    </dgm:pt>
    <dgm:pt modelId="{C63D281C-BAD8-474A-A874-8DD7FAF399E9}">
      <dgm:prSet phldrT="[Text]" phldr="0">
        <dgm:style>
          <a:lnRef idx="2">
            <a:schemeClr val="accent2"/>
          </a:lnRef>
          <a:fillRef idx="1">
            <a:schemeClr val="lt1"/>
          </a:fillRef>
          <a:effectRef idx="0">
            <a:schemeClr val="accent2"/>
          </a:effectRef>
          <a:fontRef idx="minor">
            <a:schemeClr val="dk1"/>
          </a:fontRef>
        </dgm:style>
      </dgm:prSet>
      <dgm:spPr/>
      <dgm:t>
        <a:bodyPr/>
        <a:lstStyle/>
        <a:p>
          <a:pPr marL="0" indent="0" algn="just">
            <a:lnSpc>
              <a:spcPct val="114000"/>
            </a:lnSpc>
            <a:buNone/>
          </a:pPr>
          <a:r>
            <a:rPr lang="en-US" sz="3400" dirty="0" err="1">
              <a:latin typeface="Times New Roman" panose="02020603050405020304" pitchFamily="18" charset="0"/>
              <a:cs typeface="Times New Roman" panose="02020603050405020304" pitchFamily="18" charset="0"/>
            </a:rPr>
            <a:t>Có</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thiếu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hụt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chiến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lược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nghiêm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trọng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gây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rủi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hệ</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thống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tài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chính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quốc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tế</a:t>
          </a:r>
          <a:endParaRPr lang="en-US" sz="3400" dirty="0">
            <a:latin typeface="Times New Roman" panose="02020603050405020304" pitchFamily="18" charset="0"/>
            <a:cs typeface="Times New Roman" panose="02020603050405020304" pitchFamily="18" charset="0"/>
          </a:endParaRPr>
        </a:p>
      </dgm:t>
    </dgm:pt>
    <dgm:pt modelId="{0B4C9054-BAC8-4BA9-8C9D-E7C8EBF660CD}" type="parTrans" cxnId="{FD829A19-127F-4887-A143-E1B3B41DFCB0}">
      <dgm:prSet/>
      <dgm:spPr/>
      <dgm:t>
        <a:bodyPr/>
        <a:lstStyle/>
        <a:p>
          <a:endParaRPr lang="en-US">
            <a:latin typeface="Times New Roman" panose="02020603050405020304" pitchFamily="18" charset="0"/>
            <a:cs typeface="Times New Roman" panose="02020603050405020304" pitchFamily="18" charset="0"/>
          </a:endParaRPr>
        </a:p>
      </dgm:t>
    </dgm:pt>
    <dgm:pt modelId="{FB2633FF-C6E0-4D32-B35E-B3BF87FFDF77}" type="sibTrans" cxnId="{FD829A19-127F-4887-A143-E1B3B41DFCB0}">
      <dgm:prSet/>
      <dgm:spPr/>
      <dgm:t>
        <a:bodyPr/>
        <a:lstStyle/>
        <a:p>
          <a:endParaRPr lang="en-US">
            <a:latin typeface="Times New Roman" panose="02020603050405020304" pitchFamily="18" charset="0"/>
            <a:cs typeface="Times New Roman" panose="02020603050405020304" pitchFamily="18" charset="0"/>
          </a:endParaRPr>
        </a:p>
      </dgm:t>
    </dgm:pt>
    <dgm:pt modelId="{EDF1E059-3B29-482C-A244-513939C2C1B1}">
      <dgm:prSet phldrT="[Text]" phldr="0" custT="1">
        <dgm:style>
          <a:lnRef idx="2">
            <a:schemeClr val="accent2"/>
          </a:lnRef>
          <a:fillRef idx="1">
            <a:schemeClr val="lt1"/>
          </a:fillRef>
          <a:effectRef idx="0">
            <a:schemeClr val="accent2"/>
          </a:effectRef>
          <a:fontRef idx="minor">
            <a:schemeClr val="dk1"/>
          </a:fontRef>
        </dgm:style>
      </dgm:prSet>
      <dgm:spPr/>
      <dgm:t>
        <a:bodyPr/>
        <a:lstStyle/>
        <a:p>
          <a:pPr marL="285750" indent="0" algn="just">
            <a:lnSpc>
              <a:spcPct val="114000"/>
            </a:lnSpc>
          </a:pP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endParaRPr lang="en-US" sz="2800" dirty="0">
            <a:latin typeface="Times New Roman" panose="02020603050405020304" pitchFamily="18" charset="0"/>
            <a:cs typeface="Times New Roman" panose="02020603050405020304" pitchFamily="18" charset="0"/>
          </a:endParaRPr>
        </a:p>
      </dgm:t>
    </dgm:pt>
    <dgm:pt modelId="{2BE32E71-3E75-427C-992D-5DD3E2E27C52}" type="parTrans" cxnId="{3138FC44-4DDF-4E91-8D3F-BB2B5D4A9410}">
      <dgm:prSet/>
      <dgm:spPr/>
      <dgm:t>
        <a:bodyPr/>
        <a:lstStyle/>
        <a:p>
          <a:endParaRPr lang="en-US">
            <a:latin typeface="Times New Roman" panose="02020603050405020304" pitchFamily="18" charset="0"/>
            <a:cs typeface="Times New Roman" panose="02020603050405020304" pitchFamily="18" charset="0"/>
          </a:endParaRPr>
        </a:p>
      </dgm:t>
    </dgm:pt>
    <dgm:pt modelId="{C54D74D2-DF8A-4D08-86DB-B30BD8159FD0}" type="sibTrans" cxnId="{3138FC44-4DDF-4E91-8D3F-BB2B5D4A9410}">
      <dgm:prSet/>
      <dgm:spPr/>
      <dgm:t>
        <a:bodyPr/>
        <a:lstStyle/>
        <a:p>
          <a:endParaRPr lang="en-US">
            <a:latin typeface="Times New Roman" panose="02020603050405020304" pitchFamily="18" charset="0"/>
            <a:cs typeface="Times New Roman" panose="02020603050405020304" pitchFamily="18" charset="0"/>
          </a:endParaRPr>
        </a:p>
      </dgm:t>
    </dgm:pt>
    <dgm:pt modelId="{0980EED8-2ACB-468D-9881-EA2746BFD612}">
      <dgm:prSet phldrT="[Text]" phldr="0" custT="1">
        <dgm:style>
          <a:lnRef idx="2">
            <a:schemeClr val="accent2"/>
          </a:lnRef>
          <a:fillRef idx="1">
            <a:schemeClr val="lt1"/>
          </a:fillRef>
          <a:effectRef idx="0">
            <a:schemeClr val="accent2"/>
          </a:effectRef>
          <a:fontRef idx="minor">
            <a:schemeClr val="dk1"/>
          </a:fontRef>
        </dgm:style>
      </dgm:prSet>
      <dgm:spPr/>
      <dgm:t>
        <a:bodyPr/>
        <a:lstStyle/>
        <a:p>
          <a:pPr marL="285750" indent="0" algn="just">
            <a:lnSpc>
              <a:spcPct val="114000"/>
            </a:lnSpc>
          </a:pPr>
          <a:r>
            <a:rPr lang="en-US" sz="2800" dirty="0" err="1">
              <a:latin typeface="Times New Roman" panose="02020603050405020304" pitchFamily="18" charset="0"/>
              <a:cs typeface="Times New Roman" panose="02020603050405020304" pitchFamily="18" charset="0"/>
            </a:rPr>
            <a:t>Chịu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FATF</a:t>
          </a:r>
        </a:p>
      </dgm:t>
    </dgm:pt>
    <dgm:pt modelId="{21DDBBFE-2A94-4D5E-B573-AB4F34209612}" type="parTrans" cxnId="{CEDEBE4A-7795-471B-B764-16D6511FA096}">
      <dgm:prSet/>
      <dgm:spPr/>
      <dgm:t>
        <a:bodyPr/>
        <a:lstStyle/>
        <a:p>
          <a:endParaRPr lang="en-US">
            <a:latin typeface="Times New Roman" panose="02020603050405020304" pitchFamily="18" charset="0"/>
            <a:cs typeface="Times New Roman" panose="02020603050405020304" pitchFamily="18" charset="0"/>
          </a:endParaRPr>
        </a:p>
      </dgm:t>
    </dgm:pt>
    <dgm:pt modelId="{A6F64CF8-5E82-469A-AF71-374493C7BC70}" type="sibTrans" cxnId="{CEDEBE4A-7795-471B-B764-16D6511FA096}">
      <dgm:prSet/>
      <dgm:spPr/>
      <dgm:t>
        <a:bodyPr/>
        <a:lstStyle/>
        <a:p>
          <a:endParaRPr lang="en-US">
            <a:latin typeface="Times New Roman" panose="02020603050405020304" pitchFamily="18" charset="0"/>
            <a:cs typeface="Times New Roman" panose="02020603050405020304" pitchFamily="18" charset="0"/>
          </a:endParaRPr>
        </a:p>
      </dgm:t>
    </dgm:pt>
    <dgm:pt modelId="{119ADE95-447A-4AA0-9360-10E99193F291}">
      <dgm:prSet phldrT="[Text]" phldr="0">
        <dgm:style>
          <a:lnRef idx="2">
            <a:schemeClr val="accent2"/>
          </a:lnRef>
          <a:fillRef idx="1">
            <a:schemeClr val="lt1"/>
          </a:fillRef>
          <a:effectRef idx="0">
            <a:schemeClr val="accent2"/>
          </a:effectRef>
          <a:fontRef idx="minor">
            <a:schemeClr val="dk1"/>
          </a:fontRef>
        </dgm:style>
      </dgm:prSet>
      <dgm:spPr/>
      <dgm:t>
        <a:bodyPr/>
        <a:lstStyle/>
        <a:p>
          <a:pPr marL="0" indent="0" algn="just">
            <a:lnSpc>
              <a:spcPct val="114000"/>
            </a:lnSpc>
            <a:buFont typeface="Wingdings" panose="05000000000000000000" pitchFamily="2" charset="2"/>
            <a:buChar char="Ø"/>
          </a:pPr>
          <a:r>
            <a:rPr lang="en-US" sz="3400" dirty="0" err="1">
              <a:latin typeface="Times New Roman" panose="02020603050405020304" pitchFamily="18" charset="0"/>
              <a:cs typeface="Times New Roman" panose="02020603050405020304" pitchFamily="18" charset="0"/>
            </a:rPr>
            <a:t>Gồm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Triều</a:t>
          </a:r>
          <a:r>
            <a:rPr lang="en-US" sz="3400" dirty="0">
              <a:latin typeface="Times New Roman" panose="02020603050405020304" pitchFamily="18" charset="0"/>
              <a:cs typeface="Times New Roman" panose="02020603050405020304" pitchFamily="18" charset="0"/>
            </a:rPr>
            <a:t> Tiên, Iran </a:t>
          </a:r>
          <a:r>
            <a:rPr lang="en-US" sz="3400" dirty="0" err="1">
              <a:latin typeface="Times New Roman" panose="02020603050405020304" pitchFamily="18" charset="0"/>
              <a:cs typeface="Times New Roman" panose="02020603050405020304" pitchFamily="18" charset="0"/>
            </a:rPr>
            <a:t>và</a:t>
          </a:r>
          <a:r>
            <a:rPr lang="en-US" sz="3400" dirty="0">
              <a:latin typeface="Times New Roman" panose="02020603050405020304" pitchFamily="18" charset="0"/>
              <a:cs typeface="Times New Roman" panose="02020603050405020304" pitchFamily="18" charset="0"/>
            </a:rPr>
            <a:t> Myanmar.</a:t>
          </a:r>
        </a:p>
      </dgm:t>
    </dgm:pt>
    <dgm:pt modelId="{DB82E962-89DB-4839-8235-C7D5EB7CB24F}" type="parTrans" cxnId="{CA1C7924-66A8-4A77-B0F9-B5702ABF4A9D}">
      <dgm:prSet/>
      <dgm:spPr/>
      <dgm:t>
        <a:bodyPr/>
        <a:lstStyle/>
        <a:p>
          <a:endParaRPr lang="en-US"/>
        </a:p>
      </dgm:t>
    </dgm:pt>
    <dgm:pt modelId="{F416A74B-F8E4-4E45-9117-AA61860626B6}" type="sibTrans" cxnId="{CA1C7924-66A8-4A77-B0F9-B5702ABF4A9D}">
      <dgm:prSet/>
      <dgm:spPr/>
      <dgm:t>
        <a:bodyPr/>
        <a:lstStyle/>
        <a:p>
          <a:endParaRPr lang="en-US"/>
        </a:p>
      </dgm:t>
    </dgm:pt>
    <dgm:pt modelId="{63EECB42-E69E-4186-9ED6-F7E6AAD273A5}">
      <dgm:prSet phldrT="[Text]" phldr="0">
        <dgm:style>
          <a:lnRef idx="2">
            <a:schemeClr val="accent2"/>
          </a:lnRef>
          <a:fillRef idx="1">
            <a:schemeClr val="lt1"/>
          </a:fillRef>
          <a:effectRef idx="0">
            <a:schemeClr val="accent2"/>
          </a:effectRef>
          <a:fontRef idx="minor">
            <a:schemeClr val="dk1"/>
          </a:fontRef>
        </dgm:style>
      </dgm:prSet>
      <dgm:spPr/>
      <dgm:t>
        <a:bodyPr/>
        <a:lstStyle/>
        <a:p>
          <a:pPr marL="0" indent="0" algn="just">
            <a:lnSpc>
              <a:spcPct val="114000"/>
            </a:lnSpc>
            <a:buFont typeface="Wingdings" panose="05000000000000000000" pitchFamily="2" charset="2"/>
            <a:buChar char="Ø"/>
          </a:pPr>
          <a:r>
            <a:rPr lang="en-US" sz="3400" dirty="0">
              <a:latin typeface="Times New Roman" panose="02020603050405020304" pitchFamily="18" charset="0"/>
              <a:cs typeface="Times New Roman" panose="02020603050405020304" pitchFamily="18" charset="0"/>
            </a:rPr>
            <a:t>FATF </a:t>
          </a:r>
          <a:r>
            <a:rPr lang="en-US" sz="3400" dirty="0" err="1">
              <a:latin typeface="Times New Roman" panose="02020603050405020304" pitchFamily="18" charset="0"/>
              <a:cs typeface="Times New Roman" panose="02020603050405020304" pitchFamily="18" charset="0"/>
            </a:rPr>
            <a:t>kêu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gọi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tất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cả</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thành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viên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yêu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cầu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quốc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gia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áp</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dụng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biện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pháp</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thẩm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định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nâng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cao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trong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trường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hợp</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nghiêm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trọng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áp</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dụng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biện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pháp</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đối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kháng</a:t>
          </a:r>
          <a:endParaRPr lang="en-US" sz="3400" dirty="0">
            <a:latin typeface="Times New Roman" panose="02020603050405020304" pitchFamily="18" charset="0"/>
            <a:cs typeface="Times New Roman" panose="02020603050405020304" pitchFamily="18" charset="0"/>
          </a:endParaRPr>
        </a:p>
      </dgm:t>
    </dgm:pt>
    <dgm:pt modelId="{081E8AC3-BBB1-4446-A27E-FBA2D80CAD41}" type="parTrans" cxnId="{292F7DDE-0084-403E-912F-B895ED38C12B}">
      <dgm:prSet/>
      <dgm:spPr/>
      <dgm:t>
        <a:bodyPr/>
        <a:lstStyle/>
        <a:p>
          <a:endParaRPr lang="en-US"/>
        </a:p>
      </dgm:t>
    </dgm:pt>
    <dgm:pt modelId="{EC91CCE1-AED9-4B04-A188-D825AE3C6907}" type="sibTrans" cxnId="{292F7DDE-0084-403E-912F-B895ED38C12B}">
      <dgm:prSet/>
      <dgm:spPr/>
      <dgm:t>
        <a:bodyPr/>
        <a:lstStyle/>
        <a:p>
          <a:endParaRPr lang="en-US"/>
        </a:p>
      </dgm:t>
    </dgm:pt>
    <dgm:pt modelId="{DE07C263-F453-45B1-A3DD-14E7F884EFDC}">
      <dgm:prSet phldrT="[Text]" phldr="0" custT="1">
        <dgm:style>
          <a:lnRef idx="2">
            <a:schemeClr val="accent2"/>
          </a:lnRef>
          <a:fillRef idx="1">
            <a:schemeClr val="lt1"/>
          </a:fillRef>
          <a:effectRef idx="0">
            <a:schemeClr val="accent2"/>
          </a:effectRef>
          <a:fontRef idx="minor">
            <a:schemeClr val="dk1"/>
          </a:fontRef>
        </dgm:style>
      </dgm:prSet>
      <dgm:spPr/>
      <dgm:t>
        <a:bodyPr/>
        <a:lstStyle/>
        <a:p>
          <a:pPr marL="0" indent="0" algn="just">
            <a:lnSpc>
              <a:spcPct val="114000"/>
            </a:lnSpc>
            <a:buFont typeface="Arial" pitchFamily="34" charset="0"/>
            <a:buNone/>
          </a:pPr>
          <a:r>
            <a:rPr lang="pt-BR" sz="2400" u="sng" dirty="0">
              <a:latin typeface="Times New Roman" panose="02020603050405020304" pitchFamily="18" charset="0"/>
              <a:cs typeface="Times New Roman" panose="02020603050405020304" pitchFamily="18" charset="0"/>
              <a:hlinkClick xmlns:r="http://schemas.openxmlformats.org/officeDocument/2006/relationships" r:id="rId1"/>
            </a:rPr>
            <a:t>https://www.fatf-gafi.org/en/publications/High-risk-and-other-monitored-jurisdictions/increased-monitoring-june-2024.html</a:t>
          </a:r>
          <a:endParaRPr lang="en-US" sz="2400" dirty="0">
            <a:latin typeface="Times New Roman" panose="02020603050405020304" pitchFamily="18" charset="0"/>
            <a:cs typeface="Times New Roman" panose="02020603050405020304" pitchFamily="18" charset="0"/>
          </a:endParaRPr>
        </a:p>
      </dgm:t>
    </dgm:pt>
    <dgm:pt modelId="{E2610751-312A-41E1-8AF4-9132C43E6547}" type="parTrans" cxnId="{B1995CB8-FAA0-451B-9FE1-89EA885C29F4}">
      <dgm:prSet/>
      <dgm:spPr/>
      <dgm:t>
        <a:bodyPr/>
        <a:lstStyle/>
        <a:p>
          <a:endParaRPr lang="en-US"/>
        </a:p>
      </dgm:t>
    </dgm:pt>
    <dgm:pt modelId="{5C14F1A3-1DD1-4590-A9DF-8D2DA1C501D2}" type="sibTrans" cxnId="{B1995CB8-FAA0-451B-9FE1-89EA885C29F4}">
      <dgm:prSet/>
      <dgm:spPr/>
      <dgm:t>
        <a:bodyPr/>
        <a:lstStyle/>
        <a:p>
          <a:endParaRPr lang="en-US"/>
        </a:p>
      </dgm:t>
    </dgm:pt>
    <dgm:pt modelId="{DFF3406B-33C1-46FA-801D-23296101502B}">
      <dgm:prSet phldrT="[Text]" phldr="0" custT="1">
        <dgm:style>
          <a:lnRef idx="2">
            <a:schemeClr val="accent2"/>
          </a:lnRef>
          <a:fillRef idx="1">
            <a:schemeClr val="lt1"/>
          </a:fillRef>
          <a:effectRef idx="0">
            <a:schemeClr val="accent2"/>
          </a:effectRef>
          <a:fontRef idx="minor">
            <a:schemeClr val="dk1"/>
          </a:fontRef>
        </dgm:style>
      </dgm:prSet>
      <dgm:spPr/>
      <dgm:t>
        <a:bodyPr/>
        <a:lstStyle/>
        <a:p>
          <a:pPr marL="285750" indent="0" algn="just">
            <a:lnSpc>
              <a:spcPct val="114000"/>
            </a:lnSpc>
          </a:pPr>
          <a:endParaRPr lang="en-US" sz="2800" dirty="0">
            <a:latin typeface="Times New Roman" panose="02020603050405020304" pitchFamily="18" charset="0"/>
            <a:cs typeface="Times New Roman" panose="02020603050405020304" pitchFamily="18" charset="0"/>
          </a:endParaRPr>
        </a:p>
      </dgm:t>
    </dgm:pt>
    <dgm:pt modelId="{1FEF7875-E138-4FD2-954B-602D317CA8CA}" type="parTrans" cxnId="{E75AA0C1-267C-4245-A0C5-2BB2EFADDC79}">
      <dgm:prSet/>
      <dgm:spPr/>
      <dgm:t>
        <a:bodyPr/>
        <a:lstStyle/>
        <a:p>
          <a:endParaRPr lang="en-US"/>
        </a:p>
      </dgm:t>
    </dgm:pt>
    <dgm:pt modelId="{6C73A093-74F2-4BA1-BA8A-04E498F2149A}" type="sibTrans" cxnId="{E75AA0C1-267C-4245-A0C5-2BB2EFADDC79}">
      <dgm:prSet/>
      <dgm:spPr/>
      <dgm:t>
        <a:bodyPr/>
        <a:lstStyle/>
        <a:p>
          <a:endParaRPr lang="en-US"/>
        </a:p>
      </dgm:t>
    </dgm:pt>
    <dgm:pt modelId="{7E586468-9774-4875-A2C3-970BCAF73099}">
      <dgm:prSet phldrT="[Text]" phldr="0" custT="1">
        <dgm:style>
          <a:lnRef idx="2">
            <a:schemeClr val="accent2"/>
          </a:lnRef>
          <a:fillRef idx="1">
            <a:schemeClr val="lt1"/>
          </a:fillRef>
          <a:effectRef idx="0">
            <a:schemeClr val="accent2"/>
          </a:effectRef>
          <a:fontRef idx="minor">
            <a:schemeClr val="dk1"/>
          </a:fontRef>
        </dgm:style>
      </dgm:prSet>
      <dgm:spPr/>
      <dgm:t>
        <a:bodyPr/>
        <a:lstStyle/>
        <a:p>
          <a:pPr marL="0" indent="0" algn="just">
            <a:lnSpc>
              <a:spcPct val="114000"/>
            </a:lnSpc>
            <a:buFont typeface="Arial" pitchFamily="34" charset="0"/>
            <a:buNone/>
          </a:pPr>
          <a:r>
            <a:rPr lang="pt-BR" sz="2800" u="sng" dirty="0">
              <a:latin typeface="Times New Roman" panose="02020603050405020304" pitchFamily="18" charset="0"/>
              <a:cs typeface="Times New Roman" panose="02020603050405020304" pitchFamily="18" charset="0"/>
              <a:hlinkClick xmlns:r="http://schemas.openxmlformats.org/officeDocument/2006/relationships" r:id="rId2"/>
            </a:rPr>
            <a:t>https://www.fatf-gafi.org/en/publications/High-risk-and-other-monitored-jurisdictions/Call-for-action-june-2024.html</a:t>
          </a:r>
          <a:endParaRPr lang="en-US" sz="2800" dirty="0">
            <a:latin typeface="Times New Roman" panose="02020603050405020304" pitchFamily="18" charset="0"/>
            <a:cs typeface="Times New Roman" panose="02020603050405020304" pitchFamily="18" charset="0"/>
          </a:endParaRPr>
        </a:p>
      </dgm:t>
    </dgm:pt>
    <dgm:pt modelId="{EFC19F1A-789D-4BDD-A8BF-95409C43A660}" type="parTrans" cxnId="{0C3E1D86-EAA8-4012-8AD9-0D898F20A9F2}">
      <dgm:prSet/>
      <dgm:spPr/>
      <dgm:t>
        <a:bodyPr/>
        <a:lstStyle/>
        <a:p>
          <a:endParaRPr lang="en-US"/>
        </a:p>
      </dgm:t>
    </dgm:pt>
    <dgm:pt modelId="{6D3A0C54-1167-4DE6-984D-263BA445B411}" type="sibTrans" cxnId="{0C3E1D86-EAA8-4012-8AD9-0D898F20A9F2}">
      <dgm:prSet/>
      <dgm:spPr/>
      <dgm:t>
        <a:bodyPr/>
        <a:lstStyle/>
        <a:p>
          <a:endParaRPr lang="en-US"/>
        </a:p>
      </dgm:t>
    </dgm:pt>
    <dgm:pt modelId="{CD326C3B-5B9D-4262-BAB3-F316DF36639B}" type="pres">
      <dgm:prSet presAssocID="{A455DBF7-689E-4862-AF85-9AF87694C56F}" presName="Name0" presStyleCnt="0">
        <dgm:presLayoutVars>
          <dgm:dir/>
          <dgm:animLvl val="lvl"/>
          <dgm:resizeHandles val="exact"/>
        </dgm:presLayoutVars>
      </dgm:prSet>
      <dgm:spPr/>
      <dgm:t>
        <a:bodyPr/>
        <a:lstStyle/>
        <a:p>
          <a:endParaRPr lang="en-US"/>
        </a:p>
      </dgm:t>
    </dgm:pt>
    <dgm:pt modelId="{B55343A0-4D10-4E40-9B44-F956EC3D2EFB}" type="pres">
      <dgm:prSet presAssocID="{D1819404-103A-47B7-B168-9B3865B4994D}" presName="composite" presStyleCnt="0"/>
      <dgm:spPr/>
    </dgm:pt>
    <dgm:pt modelId="{E799A611-2243-45AD-9678-12C1EA9D5F06}" type="pres">
      <dgm:prSet presAssocID="{D1819404-103A-47B7-B168-9B3865B4994D}" presName="parTx" presStyleLbl="alignNode1" presStyleIdx="0" presStyleCnt="2">
        <dgm:presLayoutVars>
          <dgm:chMax val="0"/>
          <dgm:chPref val="0"/>
          <dgm:bulletEnabled val="1"/>
        </dgm:presLayoutVars>
      </dgm:prSet>
      <dgm:spPr/>
      <dgm:t>
        <a:bodyPr/>
        <a:lstStyle/>
        <a:p>
          <a:endParaRPr lang="en-US"/>
        </a:p>
      </dgm:t>
    </dgm:pt>
    <dgm:pt modelId="{344AB45B-6DC6-4C53-AEFE-36AD804DD950}" type="pres">
      <dgm:prSet presAssocID="{D1819404-103A-47B7-B168-9B3865B4994D}" presName="desTx" presStyleLbl="alignAccFollowNode1" presStyleIdx="0" presStyleCnt="2" custLinFactNeighborX="-571" custLinFactNeighborY="-880">
        <dgm:presLayoutVars>
          <dgm:bulletEnabled val="1"/>
        </dgm:presLayoutVars>
      </dgm:prSet>
      <dgm:spPr/>
      <dgm:t>
        <a:bodyPr/>
        <a:lstStyle/>
        <a:p>
          <a:endParaRPr lang="en-US"/>
        </a:p>
      </dgm:t>
    </dgm:pt>
    <dgm:pt modelId="{787D661B-44BA-4975-AA68-D5F18248D3DD}" type="pres">
      <dgm:prSet presAssocID="{77319933-BB08-4800-A231-DC6D507AAB1A}" presName="space" presStyleCnt="0"/>
      <dgm:spPr/>
    </dgm:pt>
    <dgm:pt modelId="{1E2B7B26-1C2B-4442-AB0B-BC87FB905A79}" type="pres">
      <dgm:prSet presAssocID="{B6DC6B83-A746-4961-9B60-86CE9952BF9C}" presName="composite" presStyleCnt="0"/>
      <dgm:spPr/>
    </dgm:pt>
    <dgm:pt modelId="{04C70ED5-F5BF-43DB-B12D-E7D723558827}" type="pres">
      <dgm:prSet presAssocID="{B6DC6B83-A746-4961-9B60-86CE9952BF9C}" presName="parTx" presStyleLbl="alignNode1" presStyleIdx="1" presStyleCnt="2">
        <dgm:presLayoutVars>
          <dgm:chMax val="0"/>
          <dgm:chPref val="0"/>
          <dgm:bulletEnabled val="1"/>
        </dgm:presLayoutVars>
      </dgm:prSet>
      <dgm:spPr/>
      <dgm:t>
        <a:bodyPr/>
        <a:lstStyle/>
        <a:p>
          <a:endParaRPr lang="en-US"/>
        </a:p>
      </dgm:t>
    </dgm:pt>
    <dgm:pt modelId="{09516E2D-80E3-4F27-878A-C4919C6282DB}" type="pres">
      <dgm:prSet presAssocID="{B6DC6B83-A746-4961-9B60-86CE9952BF9C}" presName="desTx" presStyleLbl="alignAccFollowNode1" presStyleIdx="1" presStyleCnt="2">
        <dgm:presLayoutVars>
          <dgm:bulletEnabled val="1"/>
        </dgm:presLayoutVars>
      </dgm:prSet>
      <dgm:spPr/>
      <dgm:t>
        <a:bodyPr/>
        <a:lstStyle/>
        <a:p>
          <a:endParaRPr lang="en-US"/>
        </a:p>
      </dgm:t>
    </dgm:pt>
  </dgm:ptLst>
  <dgm:cxnLst>
    <dgm:cxn modelId="{7951FF2C-4F39-4207-938A-30F13B39211D}" type="presOf" srcId="{119ADE95-447A-4AA0-9360-10E99193F291}" destId="{09516E2D-80E3-4F27-878A-C4919C6282DB}" srcOrd="0" destOrd="2" presId="urn:microsoft.com/office/officeart/2005/8/layout/hList1"/>
    <dgm:cxn modelId="{FD829A19-127F-4887-A143-E1B3B41DFCB0}" srcId="{B6DC6B83-A746-4961-9B60-86CE9952BF9C}" destId="{C63D281C-BAD8-474A-A874-8DD7FAF399E9}" srcOrd="0" destOrd="0" parTransId="{0B4C9054-BAC8-4BA9-8C9D-E7C8EBF660CD}" sibTransId="{FB2633FF-C6E0-4D32-B35E-B3BF87FFDF77}"/>
    <dgm:cxn modelId="{B1995CB8-FAA0-451B-9FE1-89EA885C29F4}" srcId="{D1819404-103A-47B7-B168-9B3865B4994D}" destId="{DE07C263-F453-45B1-A3DD-14E7F884EFDC}" srcOrd="4" destOrd="0" parTransId="{E2610751-312A-41E1-8AF4-9132C43E6547}" sibTransId="{5C14F1A3-1DD1-4590-A9DF-8D2DA1C501D2}"/>
    <dgm:cxn modelId="{3138FC44-4DDF-4E91-8D3F-BB2B5D4A9410}" srcId="{D1819404-103A-47B7-B168-9B3865B4994D}" destId="{EDF1E059-3B29-482C-A244-513939C2C1B1}" srcOrd="1" destOrd="0" parTransId="{2BE32E71-3E75-427C-992D-5DD3E2E27C52}" sibTransId="{C54D74D2-DF8A-4D08-86DB-B30BD8159FD0}"/>
    <dgm:cxn modelId="{2AB5A019-E1BA-4BB1-B837-361D9E40ABB8}" type="presOf" srcId="{A455DBF7-689E-4862-AF85-9AF87694C56F}" destId="{CD326C3B-5B9D-4262-BAB3-F316DF36639B}" srcOrd="0" destOrd="0" presId="urn:microsoft.com/office/officeart/2005/8/layout/hList1"/>
    <dgm:cxn modelId="{037F59BA-94A7-4906-B762-022AB0F1ECE9}" type="presOf" srcId="{D1819404-103A-47B7-B168-9B3865B4994D}" destId="{E799A611-2243-45AD-9678-12C1EA9D5F06}" srcOrd="0" destOrd="0" presId="urn:microsoft.com/office/officeart/2005/8/layout/hList1"/>
    <dgm:cxn modelId="{AB1B8B8C-5B41-41CB-9DB5-876DBFF1B3F2}" type="presOf" srcId="{B6DC6B83-A746-4961-9B60-86CE9952BF9C}" destId="{04C70ED5-F5BF-43DB-B12D-E7D723558827}" srcOrd="0" destOrd="0" presId="urn:microsoft.com/office/officeart/2005/8/layout/hList1"/>
    <dgm:cxn modelId="{0C3E1D86-EAA8-4012-8AD9-0D898F20A9F2}" srcId="{B6DC6B83-A746-4961-9B60-86CE9952BF9C}" destId="{7E586468-9774-4875-A2C3-970BCAF73099}" srcOrd="3" destOrd="0" parTransId="{EFC19F1A-789D-4BDD-A8BF-95409C43A660}" sibTransId="{6D3A0C54-1167-4DE6-984D-263BA445B411}"/>
    <dgm:cxn modelId="{18EADCA8-5DF4-40D8-A29A-C5D44B1D3744}" type="presOf" srcId="{C63D281C-BAD8-474A-A874-8DD7FAF399E9}" destId="{09516E2D-80E3-4F27-878A-C4919C6282DB}" srcOrd="0" destOrd="0" presId="urn:microsoft.com/office/officeart/2005/8/layout/hList1"/>
    <dgm:cxn modelId="{893420C5-C052-42DA-85B1-CF64BDDC163A}" type="presOf" srcId="{DE07C263-F453-45B1-A3DD-14E7F884EFDC}" destId="{344AB45B-6DC6-4C53-AEFE-36AD804DD950}" srcOrd="0" destOrd="4" presId="urn:microsoft.com/office/officeart/2005/8/layout/hList1"/>
    <dgm:cxn modelId="{AF5ABFB3-FF99-4234-BDDB-72DE8EFE233A}" type="presOf" srcId="{EDF1E059-3B29-482C-A244-513939C2C1B1}" destId="{344AB45B-6DC6-4C53-AEFE-36AD804DD950}" srcOrd="0" destOrd="1" presId="urn:microsoft.com/office/officeart/2005/8/layout/hList1"/>
    <dgm:cxn modelId="{9B2489F7-055A-4C23-9082-D5B74BF1B7DB}" type="presOf" srcId="{7AAE0E81-8D46-4A28-A69C-FA4795875065}" destId="{344AB45B-6DC6-4C53-AEFE-36AD804DD950}" srcOrd="0" destOrd="0" presId="urn:microsoft.com/office/officeart/2005/8/layout/hList1"/>
    <dgm:cxn modelId="{CA1C7924-66A8-4A77-B0F9-B5702ABF4A9D}" srcId="{B6DC6B83-A746-4961-9B60-86CE9952BF9C}" destId="{119ADE95-447A-4AA0-9360-10E99193F291}" srcOrd="2" destOrd="0" parTransId="{DB82E962-89DB-4839-8235-C7D5EB7CB24F}" sibTransId="{F416A74B-F8E4-4E45-9117-AA61860626B6}"/>
    <dgm:cxn modelId="{393C345B-36CC-40C7-999F-2F07411FE910}" type="presOf" srcId="{DFF3406B-33C1-46FA-801D-23296101502B}" destId="{344AB45B-6DC6-4C53-AEFE-36AD804DD950}" srcOrd="0" destOrd="3" presId="urn:microsoft.com/office/officeart/2005/8/layout/hList1"/>
    <dgm:cxn modelId="{592E018B-BA28-48C6-A089-FD60C5F0027C}" srcId="{D1819404-103A-47B7-B168-9B3865B4994D}" destId="{7AAE0E81-8D46-4A28-A69C-FA4795875065}" srcOrd="0" destOrd="0" parTransId="{90E0F6E6-8301-4C8A-A180-971E379FC398}" sibTransId="{27E10474-7007-4683-B4C4-33099B9B5C05}"/>
    <dgm:cxn modelId="{45190511-264B-4E79-A94E-6F6C958EFC8C}" type="presOf" srcId="{0980EED8-2ACB-468D-9881-EA2746BFD612}" destId="{344AB45B-6DC6-4C53-AEFE-36AD804DD950}" srcOrd="0" destOrd="2" presId="urn:microsoft.com/office/officeart/2005/8/layout/hList1"/>
    <dgm:cxn modelId="{AA82DBB9-4885-4E6C-BFB4-059B64AE80DC}" srcId="{A455DBF7-689E-4862-AF85-9AF87694C56F}" destId="{D1819404-103A-47B7-B168-9B3865B4994D}" srcOrd="0" destOrd="0" parTransId="{8F8B4CBA-A0DC-492F-955C-D6E44C1613B5}" sibTransId="{77319933-BB08-4800-A231-DC6D507AAB1A}"/>
    <dgm:cxn modelId="{E75AA0C1-267C-4245-A0C5-2BB2EFADDC79}" srcId="{D1819404-103A-47B7-B168-9B3865B4994D}" destId="{DFF3406B-33C1-46FA-801D-23296101502B}" srcOrd="3" destOrd="0" parTransId="{1FEF7875-E138-4FD2-954B-602D317CA8CA}" sibTransId="{6C73A093-74F2-4BA1-BA8A-04E498F2149A}"/>
    <dgm:cxn modelId="{4CF21243-C9C1-4EE2-8B7E-01BA8AEA056C}" type="presOf" srcId="{63EECB42-E69E-4186-9ED6-F7E6AAD273A5}" destId="{09516E2D-80E3-4F27-878A-C4919C6282DB}" srcOrd="0" destOrd="1" presId="urn:microsoft.com/office/officeart/2005/8/layout/hList1"/>
    <dgm:cxn modelId="{6575D2C9-AB47-4467-93FC-A471A324FA7A}" type="presOf" srcId="{7E586468-9774-4875-A2C3-970BCAF73099}" destId="{09516E2D-80E3-4F27-878A-C4919C6282DB}" srcOrd="0" destOrd="3" presId="urn:microsoft.com/office/officeart/2005/8/layout/hList1"/>
    <dgm:cxn modelId="{292F7DDE-0084-403E-912F-B895ED38C12B}" srcId="{B6DC6B83-A746-4961-9B60-86CE9952BF9C}" destId="{63EECB42-E69E-4186-9ED6-F7E6AAD273A5}" srcOrd="1" destOrd="0" parTransId="{081E8AC3-BBB1-4446-A27E-FBA2D80CAD41}" sibTransId="{EC91CCE1-AED9-4B04-A188-D825AE3C6907}"/>
    <dgm:cxn modelId="{CFCCA512-7793-42B5-A9A3-904F58C78D5B}" srcId="{A455DBF7-689E-4862-AF85-9AF87694C56F}" destId="{B6DC6B83-A746-4961-9B60-86CE9952BF9C}" srcOrd="1" destOrd="0" parTransId="{3A683A03-886E-47BE-8A4C-3591E152FCCB}" sibTransId="{6ED78950-F42B-4703-BC24-12542E9D271B}"/>
    <dgm:cxn modelId="{CEDEBE4A-7795-471B-B764-16D6511FA096}" srcId="{D1819404-103A-47B7-B168-9B3865B4994D}" destId="{0980EED8-2ACB-468D-9881-EA2746BFD612}" srcOrd="2" destOrd="0" parTransId="{21DDBBFE-2A94-4D5E-B573-AB4F34209612}" sibTransId="{A6F64CF8-5E82-469A-AF71-374493C7BC70}"/>
    <dgm:cxn modelId="{C1BB4F54-C83D-47DB-846C-AA8D6DB06E04}" type="presParOf" srcId="{CD326C3B-5B9D-4262-BAB3-F316DF36639B}" destId="{B55343A0-4D10-4E40-9B44-F956EC3D2EFB}" srcOrd="0" destOrd="0" presId="urn:microsoft.com/office/officeart/2005/8/layout/hList1"/>
    <dgm:cxn modelId="{0B6F7E4C-3E3B-434A-82A1-278671015615}" type="presParOf" srcId="{B55343A0-4D10-4E40-9B44-F956EC3D2EFB}" destId="{E799A611-2243-45AD-9678-12C1EA9D5F06}" srcOrd="0" destOrd="0" presId="urn:microsoft.com/office/officeart/2005/8/layout/hList1"/>
    <dgm:cxn modelId="{E02307FF-1682-4757-99DD-E9BE1F3BED4F}" type="presParOf" srcId="{B55343A0-4D10-4E40-9B44-F956EC3D2EFB}" destId="{344AB45B-6DC6-4C53-AEFE-36AD804DD950}" srcOrd="1" destOrd="0" presId="urn:microsoft.com/office/officeart/2005/8/layout/hList1"/>
    <dgm:cxn modelId="{21AC170F-54EC-446D-B4FC-217D1794D5B4}" type="presParOf" srcId="{CD326C3B-5B9D-4262-BAB3-F316DF36639B}" destId="{787D661B-44BA-4975-AA68-D5F18248D3DD}" srcOrd="1" destOrd="0" presId="urn:microsoft.com/office/officeart/2005/8/layout/hList1"/>
    <dgm:cxn modelId="{D8C4B14F-D230-4608-B74C-9B18ABB0C247}" type="presParOf" srcId="{CD326C3B-5B9D-4262-BAB3-F316DF36639B}" destId="{1E2B7B26-1C2B-4442-AB0B-BC87FB905A79}" srcOrd="2" destOrd="0" presId="urn:microsoft.com/office/officeart/2005/8/layout/hList1"/>
    <dgm:cxn modelId="{5BBDADF4-02D0-4357-997E-4670A05146BA}" type="presParOf" srcId="{1E2B7B26-1C2B-4442-AB0B-BC87FB905A79}" destId="{04C70ED5-F5BF-43DB-B12D-E7D723558827}" srcOrd="0" destOrd="0" presId="urn:microsoft.com/office/officeart/2005/8/layout/hList1"/>
    <dgm:cxn modelId="{F8170C9B-EEC2-4BBB-8CEB-BD01D5373EA1}" type="presParOf" srcId="{1E2B7B26-1C2B-4442-AB0B-BC87FB905A79}" destId="{09516E2D-80E3-4F27-878A-C4919C6282DB}"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B176CD1-457B-4FF5-92CF-57ED6A52B781}" type="doc">
      <dgm:prSet loTypeId="urn:microsoft.com/office/officeart/2005/8/layout/chart3" loCatId="cycle" qsTypeId="urn:microsoft.com/office/officeart/2009/2/quickstyle/3d8" qsCatId="3D" csTypeId="urn:microsoft.com/office/officeart/2005/8/colors/accent0_3" csCatId="mainScheme" phldr="1"/>
      <dgm:spPr/>
      <dgm:t>
        <a:bodyPr/>
        <a:lstStyle/>
        <a:p>
          <a:endParaRPr lang="en-US"/>
        </a:p>
      </dgm:t>
    </dgm:pt>
    <dgm:pt modelId="{5880F133-CE27-4C15-AFD0-B1784F664D39}">
      <dgm:prSet phldrT="[Text]" phldr="0"/>
      <dgm:spPr/>
      <dgm:t>
        <a:bodyPr/>
        <a:lstStyle/>
        <a:p>
          <a:r>
            <a:rPr lang="en-US" dirty="0"/>
            <a:t>Bắc </a:t>
          </a:r>
          <a:r>
            <a:rPr lang="en-US" dirty="0" err="1"/>
            <a:t>Triều</a:t>
          </a:r>
          <a:r>
            <a:rPr lang="en-US" dirty="0"/>
            <a:t> Tiên</a:t>
          </a:r>
        </a:p>
      </dgm:t>
    </dgm:pt>
    <dgm:pt modelId="{FED4CA6B-DF55-4983-89C0-3FE63E739077}" type="parTrans" cxnId="{FFEA8F3E-8827-48B7-A34E-A92BD4B8CF69}">
      <dgm:prSet/>
      <dgm:spPr/>
      <dgm:t>
        <a:bodyPr/>
        <a:lstStyle/>
        <a:p>
          <a:endParaRPr lang="en-US"/>
        </a:p>
      </dgm:t>
    </dgm:pt>
    <dgm:pt modelId="{53EF072E-E4CA-4EC1-9216-6A34C471B97D}" type="sibTrans" cxnId="{FFEA8F3E-8827-48B7-A34E-A92BD4B8CF69}">
      <dgm:prSet/>
      <dgm:spPr/>
      <dgm:t>
        <a:bodyPr/>
        <a:lstStyle/>
        <a:p>
          <a:endParaRPr lang="en-US"/>
        </a:p>
      </dgm:t>
    </dgm:pt>
    <dgm:pt modelId="{07B2BA7D-D50A-4889-9B27-5D0576C99F7F}">
      <dgm:prSet phldrT="[Text]" phldr="0"/>
      <dgm:spPr/>
      <dgm:t>
        <a:bodyPr/>
        <a:lstStyle/>
        <a:p>
          <a:r>
            <a:rPr lang="en-US" dirty="0"/>
            <a:t>Myanmar</a:t>
          </a:r>
        </a:p>
      </dgm:t>
    </dgm:pt>
    <dgm:pt modelId="{985E0E8C-9FC9-4BBB-9B37-58EDE258BE61}" type="parTrans" cxnId="{D052BFC2-32D8-4E79-B0A8-6687124F34E6}">
      <dgm:prSet/>
      <dgm:spPr/>
      <dgm:t>
        <a:bodyPr/>
        <a:lstStyle/>
        <a:p>
          <a:endParaRPr lang="en-US"/>
        </a:p>
      </dgm:t>
    </dgm:pt>
    <dgm:pt modelId="{574774C6-588B-4646-B2D8-AD6CC72BBF6C}" type="sibTrans" cxnId="{D052BFC2-32D8-4E79-B0A8-6687124F34E6}">
      <dgm:prSet/>
      <dgm:spPr/>
      <dgm:t>
        <a:bodyPr/>
        <a:lstStyle/>
        <a:p>
          <a:endParaRPr lang="en-US"/>
        </a:p>
      </dgm:t>
    </dgm:pt>
    <dgm:pt modelId="{FAA1D910-E043-4C60-AD56-E69A44A59B11}">
      <dgm:prSet phldrT="[Text]" phldr="0"/>
      <dgm:spPr/>
      <dgm:t>
        <a:bodyPr/>
        <a:lstStyle/>
        <a:p>
          <a:r>
            <a:rPr lang="en-US" dirty="0"/>
            <a:t>Iran</a:t>
          </a:r>
        </a:p>
      </dgm:t>
    </dgm:pt>
    <dgm:pt modelId="{04BBC2B2-AEA5-45F1-B58F-D49C9F90A5C4}" type="parTrans" cxnId="{9CEFC1E5-9BD2-405E-8F2F-6DAFE872BBF1}">
      <dgm:prSet/>
      <dgm:spPr/>
      <dgm:t>
        <a:bodyPr/>
        <a:lstStyle/>
        <a:p>
          <a:endParaRPr lang="en-US"/>
        </a:p>
      </dgm:t>
    </dgm:pt>
    <dgm:pt modelId="{79BF5E00-8EFF-4B00-895C-6B1F280FC8D0}" type="sibTrans" cxnId="{9CEFC1E5-9BD2-405E-8F2F-6DAFE872BBF1}">
      <dgm:prSet/>
      <dgm:spPr/>
      <dgm:t>
        <a:bodyPr/>
        <a:lstStyle/>
        <a:p>
          <a:endParaRPr lang="en-US"/>
        </a:p>
      </dgm:t>
    </dgm:pt>
    <dgm:pt modelId="{EB3D1D8A-F064-4809-8FF8-D37077107C9C}" type="pres">
      <dgm:prSet presAssocID="{FB176CD1-457B-4FF5-92CF-57ED6A52B781}" presName="compositeShape" presStyleCnt="0">
        <dgm:presLayoutVars>
          <dgm:chMax val="7"/>
          <dgm:dir/>
          <dgm:resizeHandles val="exact"/>
        </dgm:presLayoutVars>
      </dgm:prSet>
      <dgm:spPr/>
      <dgm:t>
        <a:bodyPr/>
        <a:lstStyle/>
        <a:p>
          <a:endParaRPr lang="en-US"/>
        </a:p>
      </dgm:t>
    </dgm:pt>
    <dgm:pt modelId="{2323137D-A072-41CC-B149-DFD33AA4BE10}" type="pres">
      <dgm:prSet presAssocID="{FB176CD1-457B-4FF5-92CF-57ED6A52B781}" presName="wedge1" presStyleLbl="node1" presStyleIdx="0" presStyleCnt="3"/>
      <dgm:spPr/>
      <dgm:t>
        <a:bodyPr/>
        <a:lstStyle/>
        <a:p>
          <a:endParaRPr lang="en-US"/>
        </a:p>
      </dgm:t>
    </dgm:pt>
    <dgm:pt modelId="{D1D7E3CB-C2DC-4A3F-AEC2-BBA7D7CC001F}" type="pres">
      <dgm:prSet presAssocID="{FB176CD1-457B-4FF5-92CF-57ED6A52B781}" presName="wedge1Tx" presStyleLbl="node1" presStyleIdx="0" presStyleCnt="3">
        <dgm:presLayoutVars>
          <dgm:chMax val="0"/>
          <dgm:chPref val="0"/>
          <dgm:bulletEnabled val="1"/>
        </dgm:presLayoutVars>
      </dgm:prSet>
      <dgm:spPr/>
      <dgm:t>
        <a:bodyPr/>
        <a:lstStyle/>
        <a:p>
          <a:endParaRPr lang="en-US"/>
        </a:p>
      </dgm:t>
    </dgm:pt>
    <dgm:pt modelId="{1C76FC9A-BB55-42B7-ACA6-C67AEBE4AEBF}" type="pres">
      <dgm:prSet presAssocID="{FB176CD1-457B-4FF5-92CF-57ED6A52B781}" presName="wedge2" presStyleLbl="node1" presStyleIdx="1" presStyleCnt="3"/>
      <dgm:spPr/>
      <dgm:t>
        <a:bodyPr/>
        <a:lstStyle/>
        <a:p>
          <a:endParaRPr lang="en-US"/>
        </a:p>
      </dgm:t>
    </dgm:pt>
    <dgm:pt modelId="{4166B2F6-296B-4A19-8CE4-9B81CC9497F2}" type="pres">
      <dgm:prSet presAssocID="{FB176CD1-457B-4FF5-92CF-57ED6A52B781}" presName="wedge2Tx" presStyleLbl="node1" presStyleIdx="1" presStyleCnt="3">
        <dgm:presLayoutVars>
          <dgm:chMax val="0"/>
          <dgm:chPref val="0"/>
          <dgm:bulletEnabled val="1"/>
        </dgm:presLayoutVars>
      </dgm:prSet>
      <dgm:spPr/>
      <dgm:t>
        <a:bodyPr/>
        <a:lstStyle/>
        <a:p>
          <a:endParaRPr lang="en-US"/>
        </a:p>
      </dgm:t>
    </dgm:pt>
    <dgm:pt modelId="{08024370-4B9F-4A48-A137-2006CFE5C971}" type="pres">
      <dgm:prSet presAssocID="{FB176CD1-457B-4FF5-92CF-57ED6A52B781}" presName="wedge3" presStyleLbl="node1" presStyleIdx="2" presStyleCnt="3"/>
      <dgm:spPr/>
      <dgm:t>
        <a:bodyPr/>
        <a:lstStyle/>
        <a:p>
          <a:endParaRPr lang="en-US"/>
        </a:p>
      </dgm:t>
    </dgm:pt>
    <dgm:pt modelId="{729149B5-0CE4-4E5C-9AFC-8AF41D5A3464}" type="pres">
      <dgm:prSet presAssocID="{FB176CD1-457B-4FF5-92CF-57ED6A52B781}" presName="wedge3Tx" presStyleLbl="node1" presStyleIdx="2" presStyleCnt="3">
        <dgm:presLayoutVars>
          <dgm:chMax val="0"/>
          <dgm:chPref val="0"/>
          <dgm:bulletEnabled val="1"/>
        </dgm:presLayoutVars>
      </dgm:prSet>
      <dgm:spPr/>
      <dgm:t>
        <a:bodyPr/>
        <a:lstStyle/>
        <a:p>
          <a:endParaRPr lang="en-US"/>
        </a:p>
      </dgm:t>
    </dgm:pt>
  </dgm:ptLst>
  <dgm:cxnLst>
    <dgm:cxn modelId="{9C421DDB-4132-45F3-84CC-D13DA34BE9C1}" type="presOf" srcId="{07B2BA7D-D50A-4889-9B27-5D0576C99F7F}" destId="{4166B2F6-296B-4A19-8CE4-9B81CC9497F2}" srcOrd="1" destOrd="0" presId="urn:microsoft.com/office/officeart/2005/8/layout/chart3"/>
    <dgm:cxn modelId="{FFEA8F3E-8827-48B7-A34E-A92BD4B8CF69}" srcId="{FB176CD1-457B-4FF5-92CF-57ED6A52B781}" destId="{5880F133-CE27-4C15-AFD0-B1784F664D39}" srcOrd="0" destOrd="0" parTransId="{FED4CA6B-DF55-4983-89C0-3FE63E739077}" sibTransId="{53EF072E-E4CA-4EC1-9216-6A34C471B97D}"/>
    <dgm:cxn modelId="{9CEFC1E5-9BD2-405E-8F2F-6DAFE872BBF1}" srcId="{FB176CD1-457B-4FF5-92CF-57ED6A52B781}" destId="{FAA1D910-E043-4C60-AD56-E69A44A59B11}" srcOrd="2" destOrd="0" parTransId="{04BBC2B2-AEA5-45F1-B58F-D49C9F90A5C4}" sibTransId="{79BF5E00-8EFF-4B00-895C-6B1F280FC8D0}"/>
    <dgm:cxn modelId="{610ED645-2AA2-4FC6-A373-2E08C92D12C8}" type="presOf" srcId="{FAA1D910-E043-4C60-AD56-E69A44A59B11}" destId="{729149B5-0CE4-4E5C-9AFC-8AF41D5A3464}" srcOrd="1" destOrd="0" presId="urn:microsoft.com/office/officeart/2005/8/layout/chart3"/>
    <dgm:cxn modelId="{E017DCB3-08A7-49DC-B906-B1B8E53CB316}" type="presOf" srcId="{5880F133-CE27-4C15-AFD0-B1784F664D39}" destId="{2323137D-A072-41CC-B149-DFD33AA4BE10}" srcOrd="0" destOrd="0" presId="urn:microsoft.com/office/officeart/2005/8/layout/chart3"/>
    <dgm:cxn modelId="{8A68F248-1DDB-4B4C-8BAE-087F318163B1}" type="presOf" srcId="{07B2BA7D-D50A-4889-9B27-5D0576C99F7F}" destId="{1C76FC9A-BB55-42B7-ACA6-C67AEBE4AEBF}" srcOrd="0" destOrd="0" presId="urn:microsoft.com/office/officeart/2005/8/layout/chart3"/>
    <dgm:cxn modelId="{89701182-E6F5-4EE0-944E-55B8D772F398}" type="presOf" srcId="{FB176CD1-457B-4FF5-92CF-57ED6A52B781}" destId="{EB3D1D8A-F064-4809-8FF8-D37077107C9C}" srcOrd="0" destOrd="0" presId="urn:microsoft.com/office/officeart/2005/8/layout/chart3"/>
    <dgm:cxn modelId="{95F7A7A5-C558-4105-8F2B-B7A6535AD39D}" type="presOf" srcId="{5880F133-CE27-4C15-AFD0-B1784F664D39}" destId="{D1D7E3CB-C2DC-4A3F-AEC2-BBA7D7CC001F}" srcOrd="1" destOrd="0" presId="urn:microsoft.com/office/officeart/2005/8/layout/chart3"/>
    <dgm:cxn modelId="{514446F4-AC06-44F2-844A-95AE2EE3A2CE}" type="presOf" srcId="{FAA1D910-E043-4C60-AD56-E69A44A59B11}" destId="{08024370-4B9F-4A48-A137-2006CFE5C971}" srcOrd="0" destOrd="0" presId="urn:microsoft.com/office/officeart/2005/8/layout/chart3"/>
    <dgm:cxn modelId="{D052BFC2-32D8-4E79-B0A8-6687124F34E6}" srcId="{FB176CD1-457B-4FF5-92CF-57ED6A52B781}" destId="{07B2BA7D-D50A-4889-9B27-5D0576C99F7F}" srcOrd="1" destOrd="0" parTransId="{985E0E8C-9FC9-4BBB-9B37-58EDE258BE61}" sibTransId="{574774C6-588B-4646-B2D8-AD6CC72BBF6C}"/>
    <dgm:cxn modelId="{7C60B8EB-FBF2-411E-A8D6-9FD70017D518}" type="presParOf" srcId="{EB3D1D8A-F064-4809-8FF8-D37077107C9C}" destId="{2323137D-A072-41CC-B149-DFD33AA4BE10}" srcOrd="0" destOrd="0" presId="urn:microsoft.com/office/officeart/2005/8/layout/chart3"/>
    <dgm:cxn modelId="{D1A21F15-48A1-4CEA-94A9-EEBB38788DA3}" type="presParOf" srcId="{EB3D1D8A-F064-4809-8FF8-D37077107C9C}" destId="{D1D7E3CB-C2DC-4A3F-AEC2-BBA7D7CC001F}" srcOrd="1" destOrd="0" presId="urn:microsoft.com/office/officeart/2005/8/layout/chart3"/>
    <dgm:cxn modelId="{82F5ADB1-F5AA-4892-A8E4-DB63D6A2D662}" type="presParOf" srcId="{EB3D1D8A-F064-4809-8FF8-D37077107C9C}" destId="{1C76FC9A-BB55-42B7-ACA6-C67AEBE4AEBF}" srcOrd="2" destOrd="0" presId="urn:microsoft.com/office/officeart/2005/8/layout/chart3"/>
    <dgm:cxn modelId="{5BA22C5F-2DD4-4813-90EB-3F658260A076}" type="presParOf" srcId="{EB3D1D8A-F064-4809-8FF8-D37077107C9C}" destId="{4166B2F6-296B-4A19-8CE4-9B81CC9497F2}" srcOrd="3" destOrd="0" presId="urn:microsoft.com/office/officeart/2005/8/layout/chart3"/>
    <dgm:cxn modelId="{08F90609-72DC-48F9-9CAB-5515F2089063}" type="presParOf" srcId="{EB3D1D8A-F064-4809-8FF8-D37077107C9C}" destId="{08024370-4B9F-4A48-A137-2006CFE5C971}" srcOrd="4" destOrd="0" presId="urn:microsoft.com/office/officeart/2005/8/layout/chart3"/>
    <dgm:cxn modelId="{2FB17884-B35B-45AA-B60C-284AF24C8233}" type="presParOf" srcId="{EB3D1D8A-F064-4809-8FF8-D37077107C9C}" destId="{729149B5-0CE4-4E5C-9AFC-8AF41D5A3464}" srcOrd="5"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4D349FD9-C715-4799-B249-F692174914BF}"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n-US"/>
        </a:p>
      </dgm:t>
    </dgm:pt>
    <dgm:pt modelId="{929BEF89-4EB0-4512-8282-D84049893E9E}">
      <dgm:prSet phldrT="[Text]" phldr="0"/>
      <dgm:spPr/>
      <dgm:t>
        <a:bodyPr/>
        <a:lstStyle/>
        <a:p>
          <a:r>
            <a:rPr lang="en-US" dirty="0"/>
            <a:t>Trao </a:t>
          </a:r>
          <a:r>
            <a:rPr lang="en-US" dirty="0" err="1"/>
            <a:t>đổi</a:t>
          </a:r>
          <a:r>
            <a:rPr lang="en-US" dirty="0"/>
            <a:t>	</a:t>
          </a:r>
        </a:p>
      </dgm:t>
    </dgm:pt>
    <dgm:pt modelId="{6DDD5742-A147-4D0B-9A57-91C41A1CE2C2}" type="parTrans" cxnId="{79F5395C-77BA-4CEC-A87F-CB6B5BA8E748}">
      <dgm:prSet/>
      <dgm:spPr/>
      <dgm:t>
        <a:bodyPr/>
        <a:lstStyle/>
        <a:p>
          <a:endParaRPr lang="en-US"/>
        </a:p>
      </dgm:t>
    </dgm:pt>
    <dgm:pt modelId="{4E284BB7-2440-423F-A633-E0010FE08FB0}" type="sibTrans" cxnId="{79F5395C-77BA-4CEC-A87F-CB6B5BA8E748}">
      <dgm:prSet/>
      <dgm:spPr/>
      <dgm:t>
        <a:bodyPr/>
        <a:lstStyle/>
        <a:p>
          <a:endParaRPr lang="en-US"/>
        </a:p>
      </dgm:t>
    </dgm:pt>
    <dgm:pt modelId="{03D17451-649B-419A-B177-995AE0E40190}">
      <dgm:prSet phldrT="[Text]" phldr="0"/>
      <dgm:spPr/>
      <dgm:t>
        <a:bodyPr/>
        <a:lstStyle/>
        <a:p>
          <a:r>
            <a:rPr lang="en-US" dirty="0"/>
            <a:t>Thảo </a:t>
          </a:r>
          <a:r>
            <a:rPr lang="en-US" dirty="0" err="1"/>
            <a:t>luận</a:t>
          </a:r>
          <a:endParaRPr lang="en-US" dirty="0"/>
        </a:p>
      </dgm:t>
    </dgm:pt>
    <dgm:pt modelId="{5CCEB197-83E5-4629-94E9-1ECA3DBD372C}" type="parTrans" cxnId="{BFA951FD-0E6B-4C16-AB65-AF43FA5386C2}">
      <dgm:prSet/>
      <dgm:spPr/>
      <dgm:t>
        <a:bodyPr/>
        <a:lstStyle/>
        <a:p>
          <a:endParaRPr lang="en-US"/>
        </a:p>
      </dgm:t>
    </dgm:pt>
    <dgm:pt modelId="{66CC2F21-D558-4521-A1E6-D0D3FD43C460}" type="sibTrans" cxnId="{BFA951FD-0E6B-4C16-AB65-AF43FA5386C2}">
      <dgm:prSet/>
      <dgm:spPr/>
      <dgm:t>
        <a:bodyPr/>
        <a:lstStyle/>
        <a:p>
          <a:endParaRPr lang="en-US"/>
        </a:p>
      </dgm:t>
    </dgm:pt>
    <dgm:pt modelId="{0DC1A82F-6608-489F-8A29-7A0FBE340E27}" type="pres">
      <dgm:prSet presAssocID="{4D349FD9-C715-4799-B249-F692174914BF}" presName="compositeShape" presStyleCnt="0">
        <dgm:presLayoutVars>
          <dgm:chMax val="2"/>
          <dgm:dir/>
          <dgm:resizeHandles val="exact"/>
        </dgm:presLayoutVars>
      </dgm:prSet>
      <dgm:spPr/>
      <dgm:t>
        <a:bodyPr/>
        <a:lstStyle/>
        <a:p>
          <a:endParaRPr lang="en-US"/>
        </a:p>
      </dgm:t>
    </dgm:pt>
    <dgm:pt modelId="{DD8B38C3-0E4C-4B9E-AC2B-84B2A5179F70}" type="pres">
      <dgm:prSet presAssocID="{4D349FD9-C715-4799-B249-F692174914BF}" presName="ribbon" presStyleLbl="node1" presStyleIdx="0" presStyleCnt="1"/>
      <dgm:spPr/>
    </dgm:pt>
    <dgm:pt modelId="{87698056-CDB8-42C7-BF74-C12DDD1214B4}" type="pres">
      <dgm:prSet presAssocID="{4D349FD9-C715-4799-B249-F692174914BF}" presName="leftArrowText" presStyleLbl="node1" presStyleIdx="0" presStyleCnt="1">
        <dgm:presLayoutVars>
          <dgm:chMax val="0"/>
          <dgm:bulletEnabled val="1"/>
        </dgm:presLayoutVars>
      </dgm:prSet>
      <dgm:spPr/>
      <dgm:t>
        <a:bodyPr/>
        <a:lstStyle/>
        <a:p>
          <a:endParaRPr lang="en-US"/>
        </a:p>
      </dgm:t>
    </dgm:pt>
    <dgm:pt modelId="{47D365E0-16A3-4DC8-8C86-062F238F7C2B}" type="pres">
      <dgm:prSet presAssocID="{4D349FD9-C715-4799-B249-F692174914BF}" presName="rightArrowText" presStyleLbl="node1" presStyleIdx="0" presStyleCnt="1">
        <dgm:presLayoutVars>
          <dgm:chMax val="0"/>
          <dgm:bulletEnabled val="1"/>
        </dgm:presLayoutVars>
      </dgm:prSet>
      <dgm:spPr/>
      <dgm:t>
        <a:bodyPr/>
        <a:lstStyle/>
        <a:p>
          <a:endParaRPr lang="en-US"/>
        </a:p>
      </dgm:t>
    </dgm:pt>
  </dgm:ptLst>
  <dgm:cxnLst>
    <dgm:cxn modelId="{79F5395C-77BA-4CEC-A87F-CB6B5BA8E748}" srcId="{4D349FD9-C715-4799-B249-F692174914BF}" destId="{929BEF89-4EB0-4512-8282-D84049893E9E}" srcOrd="0" destOrd="0" parTransId="{6DDD5742-A147-4D0B-9A57-91C41A1CE2C2}" sibTransId="{4E284BB7-2440-423F-A633-E0010FE08FB0}"/>
    <dgm:cxn modelId="{BFA951FD-0E6B-4C16-AB65-AF43FA5386C2}" srcId="{4D349FD9-C715-4799-B249-F692174914BF}" destId="{03D17451-649B-419A-B177-995AE0E40190}" srcOrd="1" destOrd="0" parTransId="{5CCEB197-83E5-4629-94E9-1ECA3DBD372C}" sibTransId="{66CC2F21-D558-4521-A1E6-D0D3FD43C460}"/>
    <dgm:cxn modelId="{CF5AC4D7-2189-4B3D-AEF9-B81F0C1E6AE2}" type="presOf" srcId="{929BEF89-4EB0-4512-8282-D84049893E9E}" destId="{87698056-CDB8-42C7-BF74-C12DDD1214B4}" srcOrd="0" destOrd="0" presId="urn:microsoft.com/office/officeart/2005/8/layout/arrow6"/>
    <dgm:cxn modelId="{1667578B-1160-4DA6-9038-AA496E31074D}" type="presOf" srcId="{4D349FD9-C715-4799-B249-F692174914BF}" destId="{0DC1A82F-6608-489F-8A29-7A0FBE340E27}" srcOrd="0" destOrd="0" presId="urn:microsoft.com/office/officeart/2005/8/layout/arrow6"/>
    <dgm:cxn modelId="{8614A42B-B508-4367-A722-1435069EAF57}" type="presOf" srcId="{03D17451-649B-419A-B177-995AE0E40190}" destId="{47D365E0-16A3-4DC8-8C86-062F238F7C2B}" srcOrd="0" destOrd="0" presId="urn:microsoft.com/office/officeart/2005/8/layout/arrow6"/>
    <dgm:cxn modelId="{E0DF6EAC-EEC4-48E3-9E6B-066EA4D80D93}" type="presParOf" srcId="{0DC1A82F-6608-489F-8A29-7A0FBE340E27}" destId="{DD8B38C3-0E4C-4B9E-AC2B-84B2A5179F70}" srcOrd="0" destOrd="0" presId="urn:microsoft.com/office/officeart/2005/8/layout/arrow6"/>
    <dgm:cxn modelId="{E9DCDA43-278E-45DD-9E8F-5228CFCC4C39}" type="presParOf" srcId="{0DC1A82F-6608-489F-8A29-7A0FBE340E27}" destId="{87698056-CDB8-42C7-BF74-C12DDD1214B4}" srcOrd="1" destOrd="0" presId="urn:microsoft.com/office/officeart/2005/8/layout/arrow6"/>
    <dgm:cxn modelId="{49CDA6E4-5B3B-41CC-BF53-D045E419DF15}" type="presParOf" srcId="{0DC1A82F-6608-489F-8A29-7A0FBE340E27}" destId="{47D365E0-16A3-4DC8-8C86-062F238F7C2B}"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67224C-B8CD-4F5F-AE3C-B11F425E72B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AB2CA851-41A7-43AC-9AB7-C1BC6BD0D3BA}">
      <dgm:prSet phldrT="[Text]" custT="1"/>
      <dgm:spPr/>
      <dgm:t>
        <a:bodyPr/>
        <a:lstStyle/>
        <a:p>
          <a:r>
            <a:rPr lang="en-US" sz="1200" b="1">
              <a:latin typeface="Times New Roman" panose="02020603050405020304" pitchFamily="18" charset="0"/>
              <a:cs typeface="Times New Roman" panose="02020603050405020304" pitchFamily="18" charset="0"/>
            </a:rPr>
            <a:t>HỆ THỐNG VĂN BẢN QPPL VỀ PCRT</a:t>
          </a:r>
        </a:p>
      </dgm:t>
    </dgm:pt>
    <dgm:pt modelId="{6AF7CE92-7B2F-4721-B4D4-DB0F6D4F52AA}" type="parTrans" cxnId="{B63E990E-650F-4BF2-970F-906471D9488C}">
      <dgm:prSet/>
      <dgm:spPr/>
      <dgm:t>
        <a:bodyPr/>
        <a:lstStyle/>
        <a:p>
          <a:endParaRPr lang="en-US"/>
        </a:p>
      </dgm:t>
    </dgm:pt>
    <dgm:pt modelId="{115989FB-9E8F-43AB-BA78-19D883FC8CE0}" type="sibTrans" cxnId="{B63E990E-650F-4BF2-970F-906471D9488C}">
      <dgm:prSet/>
      <dgm:spPr/>
      <dgm:t>
        <a:bodyPr/>
        <a:lstStyle/>
        <a:p>
          <a:endParaRPr lang="en-US"/>
        </a:p>
      </dgm:t>
    </dgm:pt>
    <dgm:pt modelId="{E84E0A43-3E50-4CDE-BFCA-A02D96B4B7E7}">
      <dgm:prSet phldrT="[Text]" custT="1"/>
      <dgm:spPr/>
      <dgm:t>
        <a:bodyPr/>
        <a:lstStyle/>
        <a:p>
          <a:pPr>
            <a:buNone/>
          </a:pPr>
          <a:r>
            <a:rPr lang="en-US" sz="1200" b="1">
              <a:latin typeface="Times New Roman" panose="02020603050405020304" pitchFamily="18" charset="0"/>
              <a:cs typeface="Times New Roman" panose="02020603050405020304" pitchFamily="18" charset="0"/>
            </a:rPr>
            <a:t>Nghị định 74 </a:t>
          </a:r>
          <a:r>
            <a:rPr lang="en-US" sz="1200" b="1" i="0">
              <a:latin typeface="Times New Roman" panose="02020603050405020304" pitchFamily="18" charset="0"/>
              <a:cs typeface="Times New Roman" panose="02020603050405020304" pitchFamily="18" charset="0"/>
            </a:rPr>
            <a:t>74/2005/NĐ-CP</a:t>
          </a:r>
          <a:endParaRPr lang="en-US" sz="1200" b="1">
            <a:latin typeface="Times New Roman" panose="02020603050405020304" pitchFamily="18" charset="0"/>
            <a:cs typeface="Times New Roman" panose="02020603050405020304" pitchFamily="18" charset="0"/>
          </a:endParaRPr>
        </a:p>
      </dgm:t>
    </dgm:pt>
    <dgm:pt modelId="{8422F94A-07F9-46F5-9A5B-96CAC864ED28}" type="parTrans" cxnId="{6F9CEA66-86D9-4BFF-B77B-7537F6CC5F2C}">
      <dgm:prSet/>
      <dgm:spPr/>
      <dgm:t>
        <a:bodyPr/>
        <a:lstStyle/>
        <a:p>
          <a:endParaRPr lang="en-US"/>
        </a:p>
      </dgm:t>
    </dgm:pt>
    <dgm:pt modelId="{A782E46A-8A31-4B05-9556-40AF4100AC04}" type="sibTrans" cxnId="{6F9CEA66-86D9-4BFF-B77B-7537F6CC5F2C}">
      <dgm:prSet/>
      <dgm:spPr/>
      <dgm:t>
        <a:bodyPr/>
        <a:lstStyle/>
        <a:p>
          <a:endParaRPr lang="en-US"/>
        </a:p>
      </dgm:t>
    </dgm:pt>
    <dgm:pt modelId="{DF6EA1C9-ED7E-406E-AB07-4C6B1ED6042D}">
      <dgm:prSet phldrT="[Text]" custT="1"/>
      <dgm:spPr/>
      <dgm:t>
        <a:bodyPr/>
        <a:lstStyle/>
        <a:p>
          <a:pPr>
            <a:buNone/>
          </a:pPr>
          <a:r>
            <a:rPr lang="en-US" sz="1200" b="1">
              <a:latin typeface="Times New Roman" panose="02020603050405020304" pitchFamily="18" charset="0"/>
              <a:cs typeface="Times New Roman" panose="02020603050405020304" pitchFamily="18" charset="0"/>
            </a:rPr>
            <a:t>Luật PCRT năm 2012</a:t>
          </a:r>
        </a:p>
      </dgm:t>
    </dgm:pt>
    <dgm:pt modelId="{C7227029-1835-44A0-8DF6-189640C8D3F8}" type="parTrans" cxnId="{923F7D3A-2571-416A-AFD1-2A39240402F5}">
      <dgm:prSet/>
      <dgm:spPr/>
      <dgm:t>
        <a:bodyPr/>
        <a:lstStyle/>
        <a:p>
          <a:endParaRPr lang="en-US"/>
        </a:p>
      </dgm:t>
    </dgm:pt>
    <dgm:pt modelId="{28EF4E73-9912-400E-9BF5-D5469C09CC6F}" type="sibTrans" cxnId="{923F7D3A-2571-416A-AFD1-2A39240402F5}">
      <dgm:prSet/>
      <dgm:spPr/>
      <dgm:t>
        <a:bodyPr/>
        <a:lstStyle/>
        <a:p>
          <a:endParaRPr lang="en-US"/>
        </a:p>
      </dgm:t>
    </dgm:pt>
    <dgm:pt modelId="{B895496E-D495-4956-9D3D-5063A9DD7C33}">
      <dgm:prSet phldrT="[Text]" custT="1"/>
      <dgm:spPr/>
      <dgm:t>
        <a:bodyPr/>
        <a:lstStyle/>
        <a:p>
          <a:pPr>
            <a:buNone/>
          </a:pPr>
          <a:r>
            <a:rPr lang="en-US" sz="1200" b="1">
              <a:latin typeface="Times New Roman" panose="02020603050405020304" pitchFamily="18" charset="0"/>
              <a:cs typeface="Times New Roman" panose="02020603050405020304" pitchFamily="18" charset="0"/>
            </a:rPr>
            <a:t>Luật PCRT năm 2022 </a:t>
          </a:r>
        </a:p>
      </dgm:t>
    </dgm:pt>
    <dgm:pt modelId="{BA3115AE-2F5B-4256-B85C-0D50CC7D76F2}" type="parTrans" cxnId="{78D7DA93-E513-4A49-8C60-6E828A4B271C}">
      <dgm:prSet/>
      <dgm:spPr/>
      <dgm:t>
        <a:bodyPr/>
        <a:lstStyle/>
        <a:p>
          <a:endParaRPr lang="en-US"/>
        </a:p>
      </dgm:t>
    </dgm:pt>
    <dgm:pt modelId="{CE2F3015-238E-4C37-88B6-37E597BDFD90}" type="sibTrans" cxnId="{78D7DA93-E513-4A49-8C60-6E828A4B271C}">
      <dgm:prSet/>
      <dgm:spPr/>
      <dgm:t>
        <a:bodyPr/>
        <a:lstStyle/>
        <a:p>
          <a:endParaRPr lang="en-US"/>
        </a:p>
      </dgm:t>
    </dgm:pt>
    <dgm:pt modelId="{4C16FDF1-4770-4AF4-AB28-0340F96DE99C}">
      <dgm:prSet phldrT="[Text]" custT="1"/>
      <dgm:spPr/>
      <dgm:t>
        <a:bodyPr/>
        <a:lstStyle/>
        <a:p>
          <a:pPr>
            <a:buNone/>
          </a:pPr>
          <a:r>
            <a:rPr lang="en-US" sz="1000">
              <a:latin typeface="Times New Roman" panose="02020603050405020304" pitchFamily="18" charset="0"/>
              <a:cs typeface="Times New Roman" panose="02020603050405020304" pitchFamily="18" charset="0"/>
            </a:rPr>
            <a:t>Thông tư số 22/2009/TT-NHNN hướng dẫn thực hiện các biện pháp PCRT</a:t>
          </a:r>
        </a:p>
      </dgm:t>
    </dgm:pt>
    <dgm:pt modelId="{BC10DE6B-2872-4561-8E6B-2260834E1C89}" type="parTrans" cxnId="{FBA2C25C-9AEE-40A6-97B4-2EB34C84B275}">
      <dgm:prSet/>
      <dgm:spPr/>
      <dgm:t>
        <a:bodyPr/>
        <a:lstStyle/>
        <a:p>
          <a:endParaRPr lang="en-US"/>
        </a:p>
      </dgm:t>
    </dgm:pt>
    <dgm:pt modelId="{3BEE1621-9890-47DA-86AB-566BF7334A87}" type="sibTrans" cxnId="{FBA2C25C-9AEE-40A6-97B4-2EB34C84B275}">
      <dgm:prSet/>
      <dgm:spPr/>
      <dgm:t>
        <a:bodyPr/>
        <a:lstStyle/>
        <a:p>
          <a:endParaRPr lang="en-US"/>
        </a:p>
      </dgm:t>
    </dgm:pt>
    <dgm:pt modelId="{64EFF043-D502-4FD6-93C8-4CD715ED184A}">
      <dgm:prSet phldrT="[Text]" custT="1"/>
      <dgm:spPr/>
      <dgm:t>
        <a:bodyPr/>
        <a:lstStyle/>
        <a:p>
          <a:pPr>
            <a:buNone/>
          </a:pPr>
          <a:r>
            <a:rPr lang="en-US" sz="1000">
              <a:latin typeface="Times New Roman" panose="02020603050405020304" pitchFamily="18" charset="0"/>
              <a:cs typeface="Times New Roman" panose="02020603050405020304" pitchFamily="18" charset="0"/>
            </a:rPr>
            <a:t>Thông tư số 41/2011/TT-NHNN hướng dẫn nhận biết và cập nhật thông tin khách hàng trên cơ sở rủi ro phục vụ công tác PCRT</a:t>
          </a:r>
        </a:p>
      </dgm:t>
    </dgm:pt>
    <dgm:pt modelId="{925A66CA-93F5-493B-A1E0-C632839C37C0}" type="parTrans" cxnId="{9E762D43-0210-479F-B14C-ECB1913F2544}">
      <dgm:prSet/>
      <dgm:spPr/>
      <dgm:t>
        <a:bodyPr/>
        <a:lstStyle/>
        <a:p>
          <a:endParaRPr lang="en-US"/>
        </a:p>
      </dgm:t>
    </dgm:pt>
    <dgm:pt modelId="{EBDD6DCE-2B08-44F0-A7CF-9CB4B77E4CDD}" type="sibTrans" cxnId="{9E762D43-0210-479F-B14C-ECB1913F2544}">
      <dgm:prSet/>
      <dgm:spPr/>
      <dgm:t>
        <a:bodyPr/>
        <a:lstStyle/>
        <a:p>
          <a:endParaRPr lang="en-US"/>
        </a:p>
      </dgm:t>
    </dgm:pt>
    <dgm:pt modelId="{77609987-4D56-4A88-8A4B-1CE5C072F7BC}">
      <dgm:prSet phldrT="[Text]" custT="1"/>
      <dgm:spPr/>
      <dgm:t>
        <a:bodyPr/>
        <a:lstStyle/>
        <a:p>
          <a:pPr>
            <a:buNone/>
          </a:pPr>
          <a:r>
            <a:rPr lang="en-US" sz="1000">
              <a:latin typeface="Times New Roman" panose="02020603050405020304" pitchFamily="18" charset="0"/>
              <a:cs typeface="Times New Roman" panose="02020603050405020304" pitchFamily="18" charset="0"/>
            </a:rPr>
            <a:t> Quyết định số 20/2013/QĐ-TTg quy định mức giá trị của giao dịch có giá trị lớn phải báo cáo</a:t>
          </a:r>
        </a:p>
      </dgm:t>
    </dgm:pt>
    <dgm:pt modelId="{AFC67453-B6C9-45DB-B43E-8686E4472A68}" type="parTrans" cxnId="{AE358862-B2EE-4D36-8A6D-0CAA9E10BA54}">
      <dgm:prSet/>
      <dgm:spPr/>
      <dgm:t>
        <a:bodyPr/>
        <a:lstStyle/>
        <a:p>
          <a:endParaRPr lang="en-US"/>
        </a:p>
      </dgm:t>
    </dgm:pt>
    <dgm:pt modelId="{EE0FBA06-9F49-4181-AF72-FBA61ADB2C31}" type="sibTrans" cxnId="{AE358862-B2EE-4D36-8A6D-0CAA9E10BA54}">
      <dgm:prSet/>
      <dgm:spPr/>
      <dgm:t>
        <a:bodyPr/>
        <a:lstStyle/>
        <a:p>
          <a:endParaRPr lang="en-US"/>
        </a:p>
      </dgm:t>
    </dgm:pt>
    <dgm:pt modelId="{2299FB59-94F4-4C85-B51A-5F6018CD9DA6}">
      <dgm:prSet phldrT="[Text]" custT="1"/>
      <dgm:spPr/>
      <dgm:t>
        <a:bodyPr/>
        <a:lstStyle/>
        <a:p>
          <a:pPr>
            <a:buNone/>
          </a:pPr>
          <a:r>
            <a:rPr lang="en-US" sz="1000" dirty="0" err="1">
              <a:latin typeface="Times New Roman" panose="02020603050405020304" pitchFamily="18" charset="0"/>
              <a:cs typeface="Times New Roman" panose="02020603050405020304" pitchFamily="18" charset="0"/>
            </a:rPr>
            <a:t>Nghị</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định</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số</a:t>
          </a:r>
          <a:r>
            <a:rPr lang="en-US" sz="1000" dirty="0">
              <a:latin typeface="Times New Roman" panose="02020603050405020304" pitchFamily="18" charset="0"/>
              <a:cs typeface="Times New Roman" panose="02020603050405020304" pitchFamily="18" charset="0"/>
            </a:rPr>
            <a:t> 116/2003/NĐ-CP </a:t>
          </a:r>
          <a:r>
            <a:rPr lang="en-US" sz="1000" dirty="0" err="1">
              <a:latin typeface="Times New Roman" panose="02020603050405020304" pitchFamily="18" charset="0"/>
              <a:cs typeface="Times New Roman" panose="02020603050405020304" pitchFamily="18" charset="0"/>
            </a:rPr>
            <a:t>quy</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định</a:t>
          </a:r>
          <a:r>
            <a:rPr lang="en-US" sz="1000" dirty="0">
              <a:latin typeface="Times New Roman" panose="02020603050405020304" pitchFamily="18" charset="0"/>
              <a:cs typeface="Times New Roman" panose="02020603050405020304" pitchFamily="18" charset="0"/>
            </a:rPr>
            <a:t> chi </a:t>
          </a:r>
          <a:r>
            <a:rPr lang="en-US" sz="1000" dirty="0" err="1">
              <a:latin typeface="Times New Roman" panose="02020603050405020304" pitchFamily="18" charset="0"/>
              <a:cs typeface="Times New Roman" panose="02020603050405020304" pitchFamily="18" charset="0"/>
            </a:rPr>
            <a:t>tiết</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thi</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hành</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một</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số</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điều</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của</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Luật</a:t>
          </a:r>
          <a:r>
            <a:rPr lang="en-US" sz="1000" dirty="0">
              <a:latin typeface="Times New Roman" panose="02020603050405020304" pitchFamily="18" charset="0"/>
              <a:cs typeface="Times New Roman" panose="02020603050405020304" pitchFamily="18" charset="0"/>
            </a:rPr>
            <a:t> PCRT</a:t>
          </a:r>
        </a:p>
      </dgm:t>
    </dgm:pt>
    <dgm:pt modelId="{0C092CA4-A6C2-42A7-8CB7-4ABF6249F26C}" type="parTrans" cxnId="{FF89D58C-4A06-456F-A17F-DEFEC35F11D1}">
      <dgm:prSet/>
      <dgm:spPr/>
      <dgm:t>
        <a:bodyPr/>
        <a:lstStyle/>
        <a:p>
          <a:endParaRPr lang="en-US"/>
        </a:p>
      </dgm:t>
    </dgm:pt>
    <dgm:pt modelId="{24C2E74C-D74F-4881-8367-290F2E1F69D0}" type="sibTrans" cxnId="{FF89D58C-4A06-456F-A17F-DEFEC35F11D1}">
      <dgm:prSet/>
      <dgm:spPr/>
      <dgm:t>
        <a:bodyPr/>
        <a:lstStyle/>
        <a:p>
          <a:endParaRPr lang="en-US"/>
        </a:p>
      </dgm:t>
    </dgm:pt>
    <dgm:pt modelId="{72D20C66-CC11-4AD1-A088-A08993BF9E18}">
      <dgm:prSet phldrT="[Text]" custT="1"/>
      <dgm:spPr/>
      <dgm:t>
        <a:bodyPr/>
        <a:lstStyle/>
        <a:p>
          <a:pPr>
            <a:buNone/>
          </a:pPr>
          <a:r>
            <a:rPr lang="en-US" sz="1000">
              <a:latin typeface="Times New Roman" panose="02020603050405020304" pitchFamily="18" charset="0"/>
              <a:cs typeface="Times New Roman" panose="02020603050405020304" pitchFamily="18" charset="0"/>
            </a:rPr>
            <a:t>Thông tư số 35/2013/TT-NHNN hướng dẫn thực hiện một số quy định về PCRT</a:t>
          </a:r>
        </a:p>
      </dgm:t>
    </dgm:pt>
    <dgm:pt modelId="{DBCA3EFC-4AE9-415F-89D7-C7BA12825E31}" type="parTrans" cxnId="{DEF55B3D-13C8-4E8D-92D5-57708B435752}">
      <dgm:prSet/>
      <dgm:spPr/>
      <dgm:t>
        <a:bodyPr/>
        <a:lstStyle/>
        <a:p>
          <a:endParaRPr lang="en-US"/>
        </a:p>
      </dgm:t>
    </dgm:pt>
    <dgm:pt modelId="{B64D0C7E-65E3-42AC-97C1-EFF48A5DF7B2}" type="sibTrans" cxnId="{DEF55B3D-13C8-4E8D-92D5-57708B435752}">
      <dgm:prSet/>
      <dgm:spPr/>
      <dgm:t>
        <a:bodyPr/>
        <a:lstStyle/>
        <a:p>
          <a:endParaRPr lang="en-US"/>
        </a:p>
      </dgm:t>
    </dgm:pt>
    <dgm:pt modelId="{29C407FE-A37E-4F06-913B-559A47C319D6}">
      <dgm:prSet phldrT="[Text]" custT="1"/>
      <dgm:spPr/>
      <dgm:t>
        <a:bodyPr/>
        <a:lstStyle/>
        <a:p>
          <a:pPr>
            <a:buNone/>
          </a:pPr>
          <a:r>
            <a:rPr lang="en-US" sz="1000">
              <a:latin typeface="Times New Roman" panose="02020603050405020304" pitchFamily="18" charset="0"/>
              <a:cs typeface="Times New Roman" panose="02020603050405020304" pitchFamily="18" charset="0"/>
            </a:rPr>
            <a:t>Thông tư 31/2014/TT-NHNN sửa đổi, bổ sung một số điều của Thông tư số 35/2013/TT-NHNN</a:t>
          </a:r>
        </a:p>
      </dgm:t>
    </dgm:pt>
    <dgm:pt modelId="{FD4D0483-C970-4E16-B627-491AF73F5CEE}" type="parTrans" cxnId="{D275D2BA-F2F4-4DFA-94A7-1B5FF2D08844}">
      <dgm:prSet/>
      <dgm:spPr/>
      <dgm:t>
        <a:bodyPr/>
        <a:lstStyle/>
        <a:p>
          <a:endParaRPr lang="en-US"/>
        </a:p>
      </dgm:t>
    </dgm:pt>
    <dgm:pt modelId="{483246F1-4528-4FB4-9B7F-2CB612864EFD}" type="sibTrans" cxnId="{D275D2BA-F2F4-4DFA-94A7-1B5FF2D08844}">
      <dgm:prSet/>
      <dgm:spPr/>
      <dgm:t>
        <a:bodyPr/>
        <a:lstStyle/>
        <a:p>
          <a:endParaRPr lang="en-US"/>
        </a:p>
      </dgm:t>
    </dgm:pt>
    <dgm:pt modelId="{451120B5-0C57-499F-998E-58A494B9638F}">
      <dgm:prSet phldrT="[Text]" custT="1"/>
      <dgm:spPr/>
      <dgm:t>
        <a:bodyPr/>
        <a:lstStyle/>
        <a:p>
          <a:pPr>
            <a:buNone/>
          </a:pPr>
          <a:r>
            <a:rPr lang="en-US" sz="1000">
              <a:latin typeface="Times New Roman" panose="02020603050405020304" pitchFamily="18" charset="0"/>
              <a:cs typeface="Times New Roman" panose="02020603050405020304" pitchFamily="18" charset="0"/>
            </a:rPr>
            <a:t>Nghị định 87/2019/NĐ-CP sửa đổi, bổ sung một số điều của Nghị định 116/2013/NĐ-CP</a:t>
          </a:r>
        </a:p>
      </dgm:t>
    </dgm:pt>
    <dgm:pt modelId="{D0875511-5B09-4002-9466-2B86FB62A681}" type="parTrans" cxnId="{FC22B899-0C83-4FB9-B2C0-5834EFFFD88F}">
      <dgm:prSet/>
      <dgm:spPr/>
      <dgm:t>
        <a:bodyPr/>
        <a:lstStyle/>
        <a:p>
          <a:endParaRPr lang="en-US"/>
        </a:p>
      </dgm:t>
    </dgm:pt>
    <dgm:pt modelId="{09E5B67F-8DBC-4F1B-851A-25A0551C7924}" type="sibTrans" cxnId="{FC22B899-0C83-4FB9-B2C0-5834EFFFD88F}">
      <dgm:prSet/>
      <dgm:spPr/>
      <dgm:t>
        <a:bodyPr/>
        <a:lstStyle/>
        <a:p>
          <a:endParaRPr lang="en-US"/>
        </a:p>
      </dgm:t>
    </dgm:pt>
    <dgm:pt modelId="{8C7E08E1-9F28-4BDF-AFC6-36AB24240C4D}">
      <dgm:prSet phldrT="[Text]" custT="1"/>
      <dgm:spPr/>
      <dgm:t>
        <a:bodyPr/>
        <a:lstStyle/>
        <a:p>
          <a:pPr>
            <a:buNone/>
          </a:pPr>
          <a:r>
            <a:rPr lang="en-US" sz="1000">
              <a:latin typeface="Times New Roman" panose="02020603050405020304" pitchFamily="18" charset="0"/>
              <a:cs typeface="Times New Roman" panose="02020603050405020304" pitchFamily="18" charset="0"/>
            </a:rPr>
            <a:t>Thông tư số 20/TT-NHNN sửa đổi, bổ sung một số điều của Thông tư số 35/2013/TT-NHNN</a:t>
          </a:r>
        </a:p>
      </dgm:t>
    </dgm:pt>
    <dgm:pt modelId="{B2274BC4-8A8F-4BF7-9C02-34F6C51BB347}" type="parTrans" cxnId="{FE6AADA6-6007-45C0-8993-659B9262890C}">
      <dgm:prSet/>
      <dgm:spPr/>
      <dgm:t>
        <a:bodyPr/>
        <a:lstStyle/>
        <a:p>
          <a:endParaRPr lang="en-US"/>
        </a:p>
      </dgm:t>
    </dgm:pt>
    <dgm:pt modelId="{4941FCFC-B8DD-4F40-A0F5-B6DFE00DF5C6}" type="sibTrans" cxnId="{FE6AADA6-6007-45C0-8993-659B9262890C}">
      <dgm:prSet/>
      <dgm:spPr/>
      <dgm:t>
        <a:bodyPr/>
        <a:lstStyle/>
        <a:p>
          <a:endParaRPr lang="en-US"/>
        </a:p>
      </dgm:t>
    </dgm:pt>
    <dgm:pt modelId="{B673D718-597B-4719-AB7E-66C6019EABB5}">
      <dgm:prSet phldrT="[Text]" custT="1"/>
      <dgm:spPr/>
      <dgm:t>
        <a:bodyPr/>
        <a:lstStyle/>
        <a:p>
          <a:pPr>
            <a:buNone/>
          </a:pPr>
          <a:r>
            <a:rPr lang="en-US" sz="1000">
              <a:latin typeface="Times New Roman" panose="02020603050405020304" pitchFamily="18" charset="0"/>
              <a:cs typeface="Times New Roman" panose="02020603050405020304" pitchFamily="18" charset="0"/>
            </a:rPr>
            <a:t>Nghị định số 19/2023/NĐ-CP quy định chi tiết một số điều của Luật PCRT</a:t>
          </a:r>
        </a:p>
      </dgm:t>
    </dgm:pt>
    <dgm:pt modelId="{2A014DC5-7114-4ED9-9474-EBBD4C2F114C}" type="parTrans" cxnId="{0A0D90CD-4445-40E1-AEEA-7AF309C9B9FE}">
      <dgm:prSet/>
      <dgm:spPr/>
      <dgm:t>
        <a:bodyPr/>
        <a:lstStyle/>
        <a:p>
          <a:endParaRPr lang="en-US"/>
        </a:p>
      </dgm:t>
    </dgm:pt>
    <dgm:pt modelId="{A6988AB4-7DC4-46F9-820B-DE83CB8DBF7B}" type="sibTrans" cxnId="{0A0D90CD-4445-40E1-AEEA-7AF309C9B9FE}">
      <dgm:prSet/>
      <dgm:spPr/>
      <dgm:t>
        <a:bodyPr/>
        <a:lstStyle/>
        <a:p>
          <a:endParaRPr lang="en-US"/>
        </a:p>
      </dgm:t>
    </dgm:pt>
    <dgm:pt modelId="{A53B84F2-2D9C-48DB-9FF9-F61775695DE8}">
      <dgm:prSet phldrT="[Text]" custT="1"/>
      <dgm:spPr/>
      <dgm:t>
        <a:bodyPr/>
        <a:lstStyle/>
        <a:p>
          <a:pPr>
            <a:buNone/>
          </a:pPr>
          <a:r>
            <a:rPr lang="en-US" sz="1000">
              <a:latin typeface="Times New Roman" panose="02020603050405020304" pitchFamily="18" charset="0"/>
              <a:cs typeface="Times New Roman" panose="02020603050405020304" pitchFamily="18" charset="0"/>
            </a:rPr>
            <a:t>Quyết định số 11/2023/QĐ-TTg quy định mức giao dịch có giá trị lớn phải báo cáo</a:t>
          </a:r>
        </a:p>
      </dgm:t>
    </dgm:pt>
    <dgm:pt modelId="{67DC32C3-E4F3-4934-B51C-4AAB9645C41C}" type="parTrans" cxnId="{B0EA5359-25D2-446A-87A1-BB6D9A774029}">
      <dgm:prSet/>
      <dgm:spPr/>
      <dgm:t>
        <a:bodyPr/>
        <a:lstStyle/>
        <a:p>
          <a:endParaRPr lang="en-US"/>
        </a:p>
      </dgm:t>
    </dgm:pt>
    <dgm:pt modelId="{3277869C-63F6-43B9-A45B-F43C7A41C90C}" type="sibTrans" cxnId="{B0EA5359-25D2-446A-87A1-BB6D9A774029}">
      <dgm:prSet/>
      <dgm:spPr/>
      <dgm:t>
        <a:bodyPr/>
        <a:lstStyle/>
        <a:p>
          <a:endParaRPr lang="en-US"/>
        </a:p>
      </dgm:t>
    </dgm:pt>
    <dgm:pt modelId="{A931F423-6C93-4D18-8F97-BF2137512BAA}">
      <dgm:prSet phldrT="[Text]" custT="1"/>
      <dgm:spPr/>
      <dgm:t>
        <a:bodyPr/>
        <a:lstStyle/>
        <a:p>
          <a:pPr>
            <a:buNone/>
          </a:pPr>
          <a:r>
            <a:rPr lang="en-US" sz="1000" dirty="0" err="1">
              <a:latin typeface="Times New Roman" panose="02020603050405020304" pitchFamily="18" charset="0"/>
              <a:cs typeface="Times New Roman" panose="02020603050405020304" pitchFamily="18" charset="0"/>
            </a:rPr>
            <a:t>Thông</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tư</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số</a:t>
          </a:r>
          <a:r>
            <a:rPr lang="en-US" sz="1000" dirty="0">
              <a:latin typeface="Times New Roman" panose="02020603050405020304" pitchFamily="18" charset="0"/>
              <a:cs typeface="Times New Roman" panose="02020603050405020304" pitchFamily="18" charset="0"/>
            </a:rPr>
            <a:t> 27/2025TT-NHNN </a:t>
          </a:r>
          <a:r>
            <a:rPr lang="en-US" sz="1000" dirty="0" err="1">
              <a:latin typeface="Times New Roman" panose="02020603050405020304" pitchFamily="18" charset="0"/>
              <a:cs typeface="Times New Roman" panose="02020603050405020304" pitchFamily="18" charset="0"/>
            </a:rPr>
            <a:t>hướng</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dẫn</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thực</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hiện</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một</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số</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điều</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của</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Luật</a:t>
          </a:r>
          <a:r>
            <a:rPr lang="en-US" sz="1000" dirty="0">
              <a:latin typeface="Times New Roman" panose="02020603050405020304" pitchFamily="18" charset="0"/>
              <a:cs typeface="Times New Roman" panose="02020603050405020304" pitchFamily="18" charset="0"/>
            </a:rPr>
            <a:t> PCRT</a:t>
          </a:r>
        </a:p>
      </dgm:t>
    </dgm:pt>
    <dgm:pt modelId="{9C62AE6A-C1BF-4C90-9D9C-D659F213E8F2}" type="parTrans" cxnId="{ACFB3C65-C79E-4A3C-8F4B-941B1472D4ED}">
      <dgm:prSet/>
      <dgm:spPr/>
      <dgm:t>
        <a:bodyPr/>
        <a:lstStyle/>
        <a:p>
          <a:endParaRPr lang="en-US"/>
        </a:p>
      </dgm:t>
    </dgm:pt>
    <dgm:pt modelId="{BD753421-138D-40E4-92F1-0D0868CFFB39}" type="sibTrans" cxnId="{ACFB3C65-C79E-4A3C-8F4B-941B1472D4ED}">
      <dgm:prSet/>
      <dgm:spPr/>
      <dgm:t>
        <a:bodyPr/>
        <a:lstStyle/>
        <a:p>
          <a:endParaRPr lang="en-US"/>
        </a:p>
      </dgm:t>
    </dgm:pt>
    <dgm:pt modelId="{48832437-3A22-4890-9C52-D6A380109B5B}" type="pres">
      <dgm:prSet presAssocID="{EE67224C-B8CD-4F5F-AE3C-B11F425E72BB}" presName="hierChild1" presStyleCnt="0">
        <dgm:presLayoutVars>
          <dgm:orgChart val="1"/>
          <dgm:chPref val="1"/>
          <dgm:dir/>
          <dgm:animOne val="branch"/>
          <dgm:animLvl val="lvl"/>
          <dgm:resizeHandles/>
        </dgm:presLayoutVars>
      </dgm:prSet>
      <dgm:spPr/>
      <dgm:t>
        <a:bodyPr/>
        <a:lstStyle/>
        <a:p>
          <a:endParaRPr lang="en-US"/>
        </a:p>
      </dgm:t>
    </dgm:pt>
    <dgm:pt modelId="{D83F6A14-27A7-40A3-8CD4-22CC094DED30}" type="pres">
      <dgm:prSet presAssocID="{AB2CA851-41A7-43AC-9AB7-C1BC6BD0D3BA}" presName="hierRoot1" presStyleCnt="0">
        <dgm:presLayoutVars>
          <dgm:hierBranch val="init"/>
        </dgm:presLayoutVars>
      </dgm:prSet>
      <dgm:spPr/>
    </dgm:pt>
    <dgm:pt modelId="{559485E9-F971-48D7-8FCA-BB3F340E53BF}" type="pres">
      <dgm:prSet presAssocID="{AB2CA851-41A7-43AC-9AB7-C1BC6BD0D3BA}" presName="rootComposite1" presStyleCnt="0"/>
      <dgm:spPr/>
    </dgm:pt>
    <dgm:pt modelId="{B0ED3F58-C9CC-4867-B7B2-E778105EA89E}" type="pres">
      <dgm:prSet presAssocID="{AB2CA851-41A7-43AC-9AB7-C1BC6BD0D3BA}" presName="rootText1" presStyleLbl="node0" presStyleIdx="0" presStyleCnt="1">
        <dgm:presLayoutVars>
          <dgm:chPref val="3"/>
        </dgm:presLayoutVars>
      </dgm:prSet>
      <dgm:spPr/>
      <dgm:t>
        <a:bodyPr/>
        <a:lstStyle/>
        <a:p>
          <a:endParaRPr lang="en-US"/>
        </a:p>
      </dgm:t>
    </dgm:pt>
    <dgm:pt modelId="{458C34F4-934D-4FCF-9B71-CCC4044F1DFA}" type="pres">
      <dgm:prSet presAssocID="{AB2CA851-41A7-43AC-9AB7-C1BC6BD0D3BA}" presName="rootConnector1" presStyleLbl="node1" presStyleIdx="0" presStyleCnt="0"/>
      <dgm:spPr/>
      <dgm:t>
        <a:bodyPr/>
        <a:lstStyle/>
        <a:p>
          <a:endParaRPr lang="en-US"/>
        </a:p>
      </dgm:t>
    </dgm:pt>
    <dgm:pt modelId="{457555DF-EFB2-4B4C-82AE-314B9F1C8EEF}" type="pres">
      <dgm:prSet presAssocID="{AB2CA851-41A7-43AC-9AB7-C1BC6BD0D3BA}" presName="hierChild2" presStyleCnt="0"/>
      <dgm:spPr/>
    </dgm:pt>
    <dgm:pt modelId="{49CD9B36-8C25-4BBD-9789-3B6C6B6536A0}" type="pres">
      <dgm:prSet presAssocID="{8422F94A-07F9-46F5-9A5B-96CAC864ED28}" presName="Name37" presStyleLbl="parChTrans1D2" presStyleIdx="0" presStyleCnt="3"/>
      <dgm:spPr/>
      <dgm:t>
        <a:bodyPr/>
        <a:lstStyle/>
        <a:p>
          <a:endParaRPr lang="en-US"/>
        </a:p>
      </dgm:t>
    </dgm:pt>
    <dgm:pt modelId="{5EE1F82C-B4D4-4EF2-A76A-35E1C191BFE6}" type="pres">
      <dgm:prSet presAssocID="{E84E0A43-3E50-4CDE-BFCA-A02D96B4B7E7}" presName="hierRoot2" presStyleCnt="0">
        <dgm:presLayoutVars>
          <dgm:hierBranch val="init"/>
        </dgm:presLayoutVars>
      </dgm:prSet>
      <dgm:spPr/>
    </dgm:pt>
    <dgm:pt modelId="{504C556E-19BB-43D8-9F47-4B3A7D8CA235}" type="pres">
      <dgm:prSet presAssocID="{E84E0A43-3E50-4CDE-BFCA-A02D96B4B7E7}" presName="rootComposite" presStyleCnt="0"/>
      <dgm:spPr/>
    </dgm:pt>
    <dgm:pt modelId="{9BE17849-1BE5-477E-872E-066FF7116513}" type="pres">
      <dgm:prSet presAssocID="{E84E0A43-3E50-4CDE-BFCA-A02D96B4B7E7}" presName="rootText" presStyleLbl="node2" presStyleIdx="0" presStyleCnt="3">
        <dgm:presLayoutVars>
          <dgm:chPref val="3"/>
        </dgm:presLayoutVars>
      </dgm:prSet>
      <dgm:spPr/>
      <dgm:t>
        <a:bodyPr/>
        <a:lstStyle/>
        <a:p>
          <a:endParaRPr lang="en-US"/>
        </a:p>
      </dgm:t>
    </dgm:pt>
    <dgm:pt modelId="{F0B2D257-6F93-4898-9525-3EADD655814F}" type="pres">
      <dgm:prSet presAssocID="{E84E0A43-3E50-4CDE-BFCA-A02D96B4B7E7}" presName="rootConnector" presStyleLbl="node2" presStyleIdx="0" presStyleCnt="3"/>
      <dgm:spPr/>
      <dgm:t>
        <a:bodyPr/>
        <a:lstStyle/>
        <a:p>
          <a:endParaRPr lang="en-US"/>
        </a:p>
      </dgm:t>
    </dgm:pt>
    <dgm:pt modelId="{F2C37F60-083D-4D54-8578-FA22420D72A6}" type="pres">
      <dgm:prSet presAssocID="{E84E0A43-3E50-4CDE-BFCA-A02D96B4B7E7}" presName="hierChild4" presStyleCnt="0"/>
      <dgm:spPr/>
    </dgm:pt>
    <dgm:pt modelId="{9909F4AE-105E-4A76-9258-C9A660FF9486}" type="pres">
      <dgm:prSet presAssocID="{BC10DE6B-2872-4561-8E6B-2260834E1C89}" presName="Name37" presStyleLbl="parChTrans1D3" presStyleIdx="0" presStyleCnt="8"/>
      <dgm:spPr/>
      <dgm:t>
        <a:bodyPr/>
        <a:lstStyle/>
        <a:p>
          <a:endParaRPr lang="en-US"/>
        </a:p>
      </dgm:t>
    </dgm:pt>
    <dgm:pt modelId="{560759B4-F27E-48A1-AC21-1D1EBC2D2901}" type="pres">
      <dgm:prSet presAssocID="{4C16FDF1-4770-4AF4-AB28-0340F96DE99C}" presName="hierRoot2" presStyleCnt="0">
        <dgm:presLayoutVars>
          <dgm:hierBranch val="init"/>
        </dgm:presLayoutVars>
      </dgm:prSet>
      <dgm:spPr/>
    </dgm:pt>
    <dgm:pt modelId="{72518587-E46B-4B57-B71D-C047617099E3}" type="pres">
      <dgm:prSet presAssocID="{4C16FDF1-4770-4AF4-AB28-0340F96DE99C}" presName="rootComposite" presStyleCnt="0"/>
      <dgm:spPr/>
    </dgm:pt>
    <dgm:pt modelId="{3543B6DF-9947-4689-8D1D-7E79C4275AE0}" type="pres">
      <dgm:prSet presAssocID="{4C16FDF1-4770-4AF4-AB28-0340F96DE99C}" presName="rootText" presStyleLbl="node3" presStyleIdx="0" presStyleCnt="8">
        <dgm:presLayoutVars>
          <dgm:chPref val="3"/>
        </dgm:presLayoutVars>
      </dgm:prSet>
      <dgm:spPr/>
      <dgm:t>
        <a:bodyPr/>
        <a:lstStyle/>
        <a:p>
          <a:endParaRPr lang="en-US"/>
        </a:p>
      </dgm:t>
    </dgm:pt>
    <dgm:pt modelId="{20255815-76D5-49AB-AAD9-6C8B9EC50357}" type="pres">
      <dgm:prSet presAssocID="{4C16FDF1-4770-4AF4-AB28-0340F96DE99C}" presName="rootConnector" presStyleLbl="node3" presStyleIdx="0" presStyleCnt="8"/>
      <dgm:spPr/>
      <dgm:t>
        <a:bodyPr/>
        <a:lstStyle/>
        <a:p>
          <a:endParaRPr lang="en-US"/>
        </a:p>
      </dgm:t>
    </dgm:pt>
    <dgm:pt modelId="{856E0206-73F1-4566-966C-755717FA7317}" type="pres">
      <dgm:prSet presAssocID="{4C16FDF1-4770-4AF4-AB28-0340F96DE99C}" presName="hierChild4" presStyleCnt="0"/>
      <dgm:spPr/>
    </dgm:pt>
    <dgm:pt modelId="{5153EEA4-4AE9-4F5A-91C9-C1E750087B3D}" type="pres">
      <dgm:prSet presAssocID="{4C16FDF1-4770-4AF4-AB28-0340F96DE99C}" presName="hierChild5" presStyleCnt="0"/>
      <dgm:spPr/>
    </dgm:pt>
    <dgm:pt modelId="{6B14D8A0-035F-4B44-99F9-8C463FD25B47}" type="pres">
      <dgm:prSet presAssocID="{925A66CA-93F5-493B-A1E0-C632839C37C0}" presName="Name37" presStyleLbl="parChTrans1D3" presStyleIdx="1" presStyleCnt="8"/>
      <dgm:spPr/>
      <dgm:t>
        <a:bodyPr/>
        <a:lstStyle/>
        <a:p>
          <a:endParaRPr lang="en-US"/>
        </a:p>
      </dgm:t>
    </dgm:pt>
    <dgm:pt modelId="{174E3026-7767-4912-96A3-F975798A7387}" type="pres">
      <dgm:prSet presAssocID="{64EFF043-D502-4FD6-93C8-4CD715ED184A}" presName="hierRoot2" presStyleCnt="0">
        <dgm:presLayoutVars>
          <dgm:hierBranch val="init"/>
        </dgm:presLayoutVars>
      </dgm:prSet>
      <dgm:spPr/>
    </dgm:pt>
    <dgm:pt modelId="{7CB38BB6-85CC-439C-AF3A-C94A5CA32BD8}" type="pres">
      <dgm:prSet presAssocID="{64EFF043-D502-4FD6-93C8-4CD715ED184A}" presName="rootComposite" presStyleCnt="0"/>
      <dgm:spPr/>
    </dgm:pt>
    <dgm:pt modelId="{9EDC5C84-0289-438C-86DC-3A42E34D4B95}" type="pres">
      <dgm:prSet presAssocID="{64EFF043-D502-4FD6-93C8-4CD715ED184A}" presName="rootText" presStyleLbl="node3" presStyleIdx="1" presStyleCnt="8" custScaleY="142220">
        <dgm:presLayoutVars>
          <dgm:chPref val="3"/>
        </dgm:presLayoutVars>
      </dgm:prSet>
      <dgm:spPr/>
      <dgm:t>
        <a:bodyPr/>
        <a:lstStyle/>
        <a:p>
          <a:endParaRPr lang="en-US"/>
        </a:p>
      </dgm:t>
    </dgm:pt>
    <dgm:pt modelId="{1679B2B1-21EC-41F2-9313-924B58D187C5}" type="pres">
      <dgm:prSet presAssocID="{64EFF043-D502-4FD6-93C8-4CD715ED184A}" presName="rootConnector" presStyleLbl="node3" presStyleIdx="1" presStyleCnt="8"/>
      <dgm:spPr/>
      <dgm:t>
        <a:bodyPr/>
        <a:lstStyle/>
        <a:p>
          <a:endParaRPr lang="en-US"/>
        </a:p>
      </dgm:t>
    </dgm:pt>
    <dgm:pt modelId="{D2624D7A-8298-4A39-9D59-F129653EFC37}" type="pres">
      <dgm:prSet presAssocID="{64EFF043-D502-4FD6-93C8-4CD715ED184A}" presName="hierChild4" presStyleCnt="0"/>
      <dgm:spPr/>
    </dgm:pt>
    <dgm:pt modelId="{9F527BA9-566C-4B70-85E6-59308AB56957}" type="pres">
      <dgm:prSet presAssocID="{64EFF043-D502-4FD6-93C8-4CD715ED184A}" presName="hierChild5" presStyleCnt="0"/>
      <dgm:spPr/>
    </dgm:pt>
    <dgm:pt modelId="{E4363EBC-284F-4DD1-A38D-03E6CAB396E9}" type="pres">
      <dgm:prSet presAssocID="{E84E0A43-3E50-4CDE-BFCA-A02D96B4B7E7}" presName="hierChild5" presStyleCnt="0"/>
      <dgm:spPr/>
    </dgm:pt>
    <dgm:pt modelId="{0B5C7B4D-5C15-4F54-9DB3-27D4247B468C}" type="pres">
      <dgm:prSet presAssocID="{C7227029-1835-44A0-8DF6-189640C8D3F8}" presName="Name37" presStyleLbl="parChTrans1D2" presStyleIdx="1" presStyleCnt="3"/>
      <dgm:spPr/>
      <dgm:t>
        <a:bodyPr/>
        <a:lstStyle/>
        <a:p>
          <a:endParaRPr lang="en-US"/>
        </a:p>
      </dgm:t>
    </dgm:pt>
    <dgm:pt modelId="{7A67BFCB-90FA-45FB-A29F-864F717E1E4A}" type="pres">
      <dgm:prSet presAssocID="{DF6EA1C9-ED7E-406E-AB07-4C6B1ED6042D}" presName="hierRoot2" presStyleCnt="0">
        <dgm:presLayoutVars>
          <dgm:hierBranch val="init"/>
        </dgm:presLayoutVars>
      </dgm:prSet>
      <dgm:spPr/>
    </dgm:pt>
    <dgm:pt modelId="{41BA2803-FE56-46D4-B0BD-D4B3374ACAB5}" type="pres">
      <dgm:prSet presAssocID="{DF6EA1C9-ED7E-406E-AB07-4C6B1ED6042D}" presName="rootComposite" presStyleCnt="0"/>
      <dgm:spPr/>
    </dgm:pt>
    <dgm:pt modelId="{1FC09F18-B8D3-4F39-8B0C-8A160719AD55}" type="pres">
      <dgm:prSet presAssocID="{DF6EA1C9-ED7E-406E-AB07-4C6B1ED6042D}" presName="rootText" presStyleLbl="node2" presStyleIdx="1" presStyleCnt="3">
        <dgm:presLayoutVars>
          <dgm:chPref val="3"/>
        </dgm:presLayoutVars>
      </dgm:prSet>
      <dgm:spPr/>
      <dgm:t>
        <a:bodyPr/>
        <a:lstStyle/>
        <a:p>
          <a:endParaRPr lang="en-US"/>
        </a:p>
      </dgm:t>
    </dgm:pt>
    <dgm:pt modelId="{AA3BCC68-96B1-4FE2-AE85-9C0B621465B6}" type="pres">
      <dgm:prSet presAssocID="{DF6EA1C9-ED7E-406E-AB07-4C6B1ED6042D}" presName="rootConnector" presStyleLbl="node2" presStyleIdx="1" presStyleCnt="3"/>
      <dgm:spPr/>
      <dgm:t>
        <a:bodyPr/>
        <a:lstStyle/>
        <a:p>
          <a:endParaRPr lang="en-US"/>
        </a:p>
      </dgm:t>
    </dgm:pt>
    <dgm:pt modelId="{2762650D-61C4-4704-8EBC-9D71DCDB2AD1}" type="pres">
      <dgm:prSet presAssocID="{DF6EA1C9-ED7E-406E-AB07-4C6B1ED6042D}" presName="hierChild4" presStyleCnt="0"/>
      <dgm:spPr/>
    </dgm:pt>
    <dgm:pt modelId="{AA59B63F-47D6-44F1-BEB9-8D95EBF3DD2D}" type="pres">
      <dgm:prSet presAssocID="{AFC67453-B6C9-45DB-B43E-8686E4472A68}" presName="Name37" presStyleLbl="parChTrans1D3" presStyleIdx="2" presStyleCnt="8"/>
      <dgm:spPr/>
      <dgm:t>
        <a:bodyPr/>
        <a:lstStyle/>
        <a:p>
          <a:endParaRPr lang="en-US"/>
        </a:p>
      </dgm:t>
    </dgm:pt>
    <dgm:pt modelId="{02000058-C9CE-4F58-A325-D0F6BFCDE5EB}" type="pres">
      <dgm:prSet presAssocID="{77609987-4D56-4A88-8A4B-1CE5C072F7BC}" presName="hierRoot2" presStyleCnt="0">
        <dgm:presLayoutVars>
          <dgm:hierBranch val="init"/>
        </dgm:presLayoutVars>
      </dgm:prSet>
      <dgm:spPr/>
    </dgm:pt>
    <dgm:pt modelId="{F407D5FF-97D3-4CC9-84C6-EDA98BA6B6CC}" type="pres">
      <dgm:prSet presAssocID="{77609987-4D56-4A88-8A4B-1CE5C072F7BC}" presName="rootComposite" presStyleCnt="0"/>
      <dgm:spPr/>
    </dgm:pt>
    <dgm:pt modelId="{3B8D4667-FFE2-47D3-AE94-B6B30DC96E5A}" type="pres">
      <dgm:prSet presAssocID="{77609987-4D56-4A88-8A4B-1CE5C072F7BC}" presName="rootText" presStyleLbl="node3" presStyleIdx="2" presStyleCnt="8">
        <dgm:presLayoutVars>
          <dgm:chPref val="3"/>
        </dgm:presLayoutVars>
      </dgm:prSet>
      <dgm:spPr/>
      <dgm:t>
        <a:bodyPr/>
        <a:lstStyle/>
        <a:p>
          <a:endParaRPr lang="en-US"/>
        </a:p>
      </dgm:t>
    </dgm:pt>
    <dgm:pt modelId="{0CE8DDFB-96ED-4652-ACB4-F807D894AD20}" type="pres">
      <dgm:prSet presAssocID="{77609987-4D56-4A88-8A4B-1CE5C072F7BC}" presName="rootConnector" presStyleLbl="node3" presStyleIdx="2" presStyleCnt="8"/>
      <dgm:spPr/>
      <dgm:t>
        <a:bodyPr/>
        <a:lstStyle/>
        <a:p>
          <a:endParaRPr lang="en-US"/>
        </a:p>
      </dgm:t>
    </dgm:pt>
    <dgm:pt modelId="{9CF059AE-FB28-4D00-808B-CB7543768B87}" type="pres">
      <dgm:prSet presAssocID="{77609987-4D56-4A88-8A4B-1CE5C072F7BC}" presName="hierChild4" presStyleCnt="0"/>
      <dgm:spPr/>
    </dgm:pt>
    <dgm:pt modelId="{6092AC7A-A6EE-4851-9444-88A3BEA9F003}" type="pres">
      <dgm:prSet presAssocID="{77609987-4D56-4A88-8A4B-1CE5C072F7BC}" presName="hierChild5" presStyleCnt="0"/>
      <dgm:spPr/>
    </dgm:pt>
    <dgm:pt modelId="{5AF87E4A-A2F2-4A63-A78C-CFF113ECC093}" type="pres">
      <dgm:prSet presAssocID="{0C092CA4-A6C2-42A7-8CB7-4ABF6249F26C}" presName="Name37" presStyleLbl="parChTrans1D3" presStyleIdx="3" presStyleCnt="8"/>
      <dgm:spPr/>
      <dgm:t>
        <a:bodyPr/>
        <a:lstStyle/>
        <a:p>
          <a:endParaRPr lang="en-US"/>
        </a:p>
      </dgm:t>
    </dgm:pt>
    <dgm:pt modelId="{3D6DC7B9-CB00-441C-AC95-B039BE9160DC}" type="pres">
      <dgm:prSet presAssocID="{2299FB59-94F4-4C85-B51A-5F6018CD9DA6}" presName="hierRoot2" presStyleCnt="0">
        <dgm:presLayoutVars>
          <dgm:hierBranch val="init"/>
        </dgm:presLayoutVars>
      </dgm:prSet>
      <dgm:spPr/>
    </dgm:pt>
    <dgm:pt modelId="{FAA09638-5DA8-4537-827F-4ED2C7263951}" type="pres">
      <dgm:prSet presAssocID="{2299FB59-94F4-4C85-B51A-5F6018CD9DA6}" presName="rootComposite" presStyleCnt="0"/>
      <dgm:spPr/>
    </dgm:pt>
    <dgm:pt modelId="{510E218F-C4DB-4324-BF9E-0BC22A0ED6EF}" type="pres">
      <dgm:prSet presAssocID="{2299FB59-94F4-4C85-B51A-5F6018CD9DA6}" presName="rootText" presStyleLbl="node3" presStyleIdx="3" presStyleCnt="8">
        <dgm:presLayoutVars>
          <dgm:chPref val="3"/>
        </dgm:presLayoutVars>
      </dgm:prSet>
      <dgm:spPr/>
      <dgm:t>
        <a:bodyPr/>
        <a:lstStyle/>
        <a:p>
          <a:endParaRPr lang="en-US"/>
        </a:p>
      </dgm:t>
    </dgm:pt>
    <dgm:pt modelId="{3F954289-0752-4948-9D31-C724761EE6E3}" type="pres">
      <dgm:prSet presAssocID="{2299FB59-94F4-4C85-B51A-5F6018CD9DA6}" presName="rootConnector" presStyleLbl="node3" presStyleIdx="3" presStyleCnt="8"/>
      <dgm:spPr/>
      <dgm:t>
        <a:bodyPr/>
        <a:lstStyle/>
        <a:p>
          <a:endParaRPr lang="en-US"/>
        </a:p>
      </dgm:t>
    </dgm:pt>
    <dgm:pt modelId="{FD9909B5-A5BF-4467-AC3E-8A308E6A69E6}" type="pres">
      <dgm:prSet presAssocID="{2299FB59-94F4-4C85-B51A-5F6018CD9DA6}" presName="hierChild4" presStyleCnt="0"/>
      <dgm:spPr/>
    </dgm:pt>
    <dgm:pt modelId="{D11B9CE2-8FCB-424A-ACFA-373026626BCF}" type="pres">
      <dgm:prSet presAssocID="{D0875511-5B09-4002-9466-2B86FB62A681}" presName="Name37" presStyleLbl="parChTrans1D4" presStyleIdx="0" presStyleCnt="3"/>
      <dgm:spPr/>
      <dgm:t>
        <a:bodyPr/>
        <a:lstStyle/>
        <a:p>
          <a:endParaRPr lang="en-US"/>
        </a:p>
      </dgm:t>
    </dgm:pt>
    <dgm:pt modelId="{D1E8BBFF-CAB6-4692-8D79-238CA3B9C63B}" type="pres">
      <dgm:prSet presAssocID="{451120B5-0C57-499F-998E-58A494B9638F}" presName="hierRoot2" presStyleCnt="0">
        <dgm:presLayoutVars>
          <dgm:hierBranch val="init"/>
        </dgm:presLayoutVars>
      </dgm:prSet>
      <dgm:spPr/>
    </dgm:pt>
    <dgm:pt modelId="{63B4CCE6-F31C-4245-AFEE-2DE8AFE4E96B}" type="pres">
      <dgm:prSet presAssocID="{451120B5-0C57-499F-998E-58A494B9638F}" presName="rootComposite" presStyleCnt="0"/>
      <dgm:spPr/>
    </dgm:pt>
    <dgm:pt modelId="{078D5DBC-355A-47DF-8FB6-CE9A161CF791}" type="pres">
      <dgm:prSet presAssocID="{451120B5-0C57-499F-998E-58A494B9638F}" presName="rootText" presStyleLbl="node4" presStyleIdx="0" presStyleCnt="3">
        <dgm:presLayoutVars>
          <dgm:chPref val="3"/>
        </dgm:presLayoutVars>
      </dgm:prSet>
      <dgm:spPr/>
      <dgm:t>
        <a:bodyPr/>
        <a:lstStyle/>
        <a:p>
          <a:endParaRPr lang="en-US"/>
        </a:p>
      </dgm:t>
    </dgm:pt>
    <dgm:pt modelId="{CDEBA8A6-1978-4331-B609-BFA1890A46B9}" type="pres">
      <dgm:prSet presAssocID="{451120B5-0C57-499F-998E-58A494B9638F}" presName="rootConnector" presStyleLbl="node4" presStyleIdx="0" presStyleCnt="3"/>
      <dgm:spPr/>
      <dgm:t>
        <a:bodyPr/>
        <a:lstStyle/>
        <a:p>
          <a:endParaRPr lang="en-US"/>
        </a:p>
      </dgm:t>
    </dgm:pt>
    <dgm:pt modelId="{CB67275C-1F54-4F0E-A09B-3838C2AAE6A5}" type="pres">
      <dgm:prSet presAssocID="{451120B5-0C57-499F-998E-58A494B9638F}" presName="hierChild4" presStyleCnt="0"/>
      <dgm:spPr/>
    </dgm:pt>
    <dgm:pt modelId="{21E2C6BA-7F1D-4782-B075-A59566EF04B0}" type="pres">
      <dgm:prSet presAssocID="{451120B5-0C57-499F-998E-58A494B9638F}" presName="hierChild5" presStyleCnt="0"/>
      <dgm:spPr/>
    </dgm:pt>
    <dgm:pt modelId="{A5829019-F2BC-4E82-BBDB-CEA4CF4651A1}" type="pres">
      <dgm:prSet presAssocID="{2299FB59-94F4-4C85-B51A-5F6018CD9DA6}" presName="hierChild5" presStyleCnt="0"/>
      <dgm:spPr/>
    </dgm:pt>
    <dgm:pt modelId="{814051F8-FC6A-4755-828A-3BF64CF3AD25}" type="pres">
      <dgm:prSet presAssocID="{DBCA3EFC-4AE9-415F-89D7-C7BA12825E31}" presName="Name37" presStyleLbl="parChTrans1D3" presStyleIdx="4" presStyleCnt="8"/>
      <dgm:spPr/>
      <dgm:t>
        <a:bodyPr/>
        <a:lstStyle/>
        <a:p>
          <a:endParaRPr lang="en-US"/>
        </a:p>
      </dgm:t>
    </dgm:pt>
    <dgm:pt modelId="{5C31C7F4-3091-4AB8-B855-4D74C8B12D51}" type="pres">
      <dgm:prSet presAssocID="{72D20C66-CC11-4AD1-A088-A08993BF9E18}" presName="hierRoot2" presStyleCnt="0">
        <dgm:presLayoutVars>
          <dgm:hierBranch val="init"/>
        </dgm:presLayoutVars>
      </dgm:prSet>
      <dgm:spPr/>
    </dgm:pt>
    <dgm:pt modelId="{C72DF092-9493-4EE1-9640-18D7B3CB1DC7}" type="pres">
      <dgm:prSet presAssocID="{72D20C66-CC11-4AD1-A088-A08993BF9E18}" presName="rootComposite" presStyleCnt="0"/>
      <dgm:spPr/>
    </dgm:pt>
    <dgm:pt modelId="{CC6829D7-0842-43B2-9AF9-2C54EF0D182C}" type="pres">
      <dgm:prSet presAssocID="{72D20C66-CC11-4AD1-A088-A08993BF9E18}" presName="rootText" presStyleLbl="node3" presStyleIdx="4" presStyleCnt="8">
        <dgm:presLayoutVars>
          <dgm:chPref val="3"/>
        </dgm:presLayoutVars>
      </dgm:prSet>
      <dgm:spPr/>
      <dgm:t>
        <a:bodyPr/>
        <a:lstStyle/>
        <a:p>
          <a:endParaRPr lang="en-US"/>
        </a:p>
      </dgm:t>
    </dgm:pt>
    <dgm:pt modelId="{B9CADFD7-948A-41BA-8AE2-F199096FCB7A}" type="pres">
      <dgm:prSet presAssocID="{72D20C66-CC11-4AD1-A088-A08993BF9E18}" presName="rootConnector" presStyleLbl="node3" presStyleIdx="4" presStyleCnt="8"/>
      <dgm:spPr/>
      <dgm:t>
        <a:bodyPr/>
        <a:lstStyle/>
        <a:p>
          <a:endParaRPr lang="en-US"/>
        </a:p>
      </dgm:t>
    </dgm:pt>
    <dgm:pt modelId="{408D6B64-06B3-4622-BEB3-78504BE062E8}" type="pres">
      <dgm:prSet presAssocID="{72D20C66-CC11-4AD1-A088-A08993BF9E18}" presName="hierChild4" presStyleCnt="0"/>
      <dgm:spPr/>
    </dgm:pt>
    <dgm:pt modelId="{13FED134-B163-4244-9D50-8C613C9D2793}" type="pres">
      <dgm:prSet presAssocID="{FD4D0483-C970-4E16-B627-491AF73F5CEE}" presName="Name37" presStyleLbl="parChTrans1D4" presStyleIdx="1" presStyleCnt="3"/>
      <dgm:spPr/>
      <dgm:t>
        <a:bodyPr/>
        <a:lstStyle/>
        <a:p>
          <a:endParaRPr lang="en-US"/>
        </a:p>
      </dgm:t>
    </dgm:pt>
    <dgm:pt modelId="{9A612B53-5D82-4586-B006-0EBA3707590A}" type="pres">
      <dgm:prSet presAssocID="{29C407FE-A37E-4F06-913B-559A47C319D6}" presName="hierRoot2" presStyleCnt="0">
        <dgm:presLayoutVars>
          <dgm:hierBranch val="init"/>
        </dgm:presLayoutVars>
      </dgm:prSet>
      <dgm:spPr/>
    </dgm:pt>
    <dgm:pt modelId="{060A5A34-2F4A-44B7-8F4B-475098F33337}" type="pres">
      <dgm:prSet presAssocID="{29C407FE-A37E-4F06-913B-559A47C319D6}" presName="rootComposite" presStyleCnt="0"/>
      <dgm:spPr/>
    </dgm:pt>
    <dgm:pt modelId="{2F9E91CD-7DDE-4474-8C31-333ED4E69561}" type="pres">
      <dgm:prSet presAssocID="{29C407FE-A37E-4F06-913B-559A47C319D6}" presName="rootText" presStyleLbl="node4" presStyleIdx="1" presStyleCnt="3">
        <dgm:presLayoutVars>
          <dgm:chPref val="3"/>
        </dgm:presLayoutVars>
      </dgm:prSet>
      <dgm:spPr/>
      <dgm:t>
        <a:bodyPr/>
        <a:lstStyle/>
        <a:p>
          <a:endParaRPr lang="en-US"/>
        </a:p>
      </dgm:t>
    </dgm:pt>
    <dgm:pt modelId="{689CE59C-286F-4D6A-A363-DB5C67ED2E9A}" type="pres">
      <dgm:prSet presAssocID="{29C407FE-A37E-4F06-913B-559A47C319D6}" presName="rootConnector" presStyleLbl="node4" presStyleIdx="1" presStyleCnt="3"/>
      <dgm:spPr/>
      <dgm:t>
        <a:bodyPr/>
        <a:lstStyle/>
        <a:p>
          <a:endParaRPr lang="en-US"/>
        </a:p>
      </dgm:t>
    </dgm:pt>
    <dgm:pt modelId="{DC8A9C5D-8E08-4A81-BA72-D2293E749689}" type="pres">
      <dgm:prSet presAssocID="{29C407FE-A37E-4F06-913B-559A47C319D6}" presName="hierChild4" presStyleCnt="0"/>
      <dgm:spPr/>
    </dgm:pt>
    <dgm:pt modelId="{52EE0C75-ECDF-4247-91DF-80532DDE577F}" type="pres">
      <dgm:prSet presAssocID="{29C407FE-A37E-4F06-913B-559A47C319D6}" presName="hierChild5" presStyleCnt="0"/>
      <dgm:spPr/>
    </dgm:pt>
    <dgm:pt modelId="{E4D3E856-CDB9-4F56-8F84-92AFC9C5F8A8}" type="pres">
      <dgm:prSet presAssocID="{B2274BC4-8A8F-4BF7-9C02-34F6C51BB347}" presName="Name37" presStyleLbl="parChTrans1D4" presStyleIdx="2" presStyleCnt="3"/>
      <dgm:spPr/>
      <dgm:t>
        <a:bodyPr/>
        <a:lstStyle/>
        <a:p>
          <a:endParaRPr lang="en-US"/>
        </a:p>
      </dgm:t>
    </dgm:pt>
    <dgm:pt modelId="{B320237F-2FC7-4E88-B073-E35049EDA5CA}" type="pres">
      <dgm:prSet presAssocID="{8C7E08E1-9F28-4BDF-AFC6-36AB24240C4D}" presName="hierRoot2" presStyleCnt="0">
        <dgm:presLayoutVars>
          <dgm:hierBranch val="init"/>
        </dgm:presLayoutVars>
      </dgm:prSet>
      <dgm:spPr/>
    </dgm:pt>
    <dgm:pt modelId="{2CFD662D-B8ED-4486-B730-658238213B8F}" type="pres">
      <dgm:prSet presAssocID="{8C7E08E1-9F28-4BDF-AFC6-36AB24240C4D}" presName="rootComposite" presStyleCnt="0"/>
      <dgm:spPr/>
    </dgm:pt>
    <dgm:pt modelId="{543D05B5-D50C-4B56-B670-C120526ACD00}" type="pres">
      <dgm:prSet presAssocID="{8C7E08E1-9F28-4BDF-AFC6-36AB24240C4D}" presName="rootText" presStyleLbl="node4" presStyleIdx="2" presStyleCnt="3">
        <dgm:presLayoutVars>
          <dgm:chPref val="3"/>
        </dgm:presLayoutVars>
      </dgm:prSet>
      <dgm:spPr/>
      <dgm:t>
        <a:bodyPr/>
        <a:lstStyle/>
        <a:p>
          <a:endParaRPr lang="en-US"/>
        </a:p>
      </dgm:t>
    </dgm:pt>
    <dgm:pt modelId="{8DC8743C-F678-4361-A418-E47E39C06CD2}" type="pres">
      <dgm:prSet presAssocID="{8C7E08E1-9F28-4BDF-AFC6-36AB24240C4D}" presName="rootConnector" presStyleLbl="node4" presStyleIdx="2" presStyleCnt="3"/>
      <dgm:spPr/>
      <dgm:t>
        <a:bodyPr/>
        <a:lstStyle/>
        <a:p>
          <a:endParaRPr lang="en-US"/>
        </a:p>
      </dgm:t>
    </dgm:pt>
    <dgm:pt modelId="{D01C0363-9D0E-4AFA-B5D4-E07C42CB2995}" type="pres">
      <dgm:prSet presAssocID="{8C7E08E1-9F28-4BDF-AFC6-36AB24240C4D}" presName="hierChild4" presStyleCnt="0"/>
      <dgm:spPr/>
    </dgm:pt>
    <dgm:pt modelId="{34787C41-CF3D-4097-A7A0-B8543D2E8222}" type="pres">
      <dgm:prSet presAssocID="{8C7E08E1-9F28-4BDF-AFC6-36AB24240C4D}" presName="hierChild5" presStyleCnt="0"/>
      <dgm:spPr/>
    </dgm:pt>
    <dgm:pt modelId="{C532C61D-2349-40D7-90FF-DB4E5BC21FAD}" type="pres">
      <dgm:prSet presAssocID="{72D20C66-CC11-4AD1-A088-A08993BF9E18}" presName="hierChild5" presStyleCnt="0"/>
      <dgm:spPr/>
    </dgm:pt>
    <dgm:pt modelId="{6C222EB2-1435-4A73-BF6B-FBF310E5B070}" type="pres">
      <dgm:prSet presAssocID="{DF6EA1C9-ED7E-406E-AB07-4C6B1ED6042D}" presName="hierChild5" presStyleCnt="0"/>
      <dgm:spPr/>
    </dgm:pt>
    <dgm:pt modelId="{A1CF4558-3629-44C7-BE5F-C89F0DF56F8A}" type="pres">
      <dgm:prSet presAssocID="{BA3115AE-2F5B-4256-B85C-0D50CC7D76F2}" presName="Name37" presStyleLbl="parChTrans1D2" presStyleIdx="2" presStyleCnt="3"/>
      <dgm:spPr/>
      <dgm:t>
        <a:bodyPr/>
        <a:lstStyle/>
        <a:p>
          <a:endParaRPr lang="en-US"/>
        </a:p>
      </dgm:t>
    </dgm:pt>
    <dgm:pt modelId="{D8D73253-C34A-4A9B-8486-4A42DB8195EC}" type="pres">
      <dgm:prSet presAssocID="{B895496E-D495-4956-9D3D-5063A9DD7C33}" presName="hierRoot2" presStyleCnt="0">
        <dgm:presLayoutVars>
          <dgm:hierBranch val="init"/>
        </dgm:presLayoutVars>
      </dgm:prSet>
      <dgm:spPr/>
    </dgm:pt>
    <dgm:pt modelId="{517F5410-005B-4F65-AAC5-3C1B92F68A74}" type="pres">
      <dgm:prSet presAssocID="{B895496E-D495-4956-9D3D-5063A9DD7C33}" presName="rootComposite" presStyleCnt="0"/>
      <dgm:spPr/>
    </dgm:pt>
    <dgm:pt modelId="{B9B536CF-4C65-485D-9A74-4806663F0E8E}" type="pres">
      <dgm:prSet presAssocID="{B895496E-D495-4956-9D3D-5063A9DD7C33}" presName="rootText" presStyleLbl="node2" presStyleIdx="2" presStyleCnt="3">
        <dgm:presLayoutVars>
          <dgm:chPref val="3"/>
        </dgm:presLayoutVars>
      </dgm:prSet>
      <dgm:spPr/>
      <dgm:t>
        <a:bodyPr/>
        <a:lstStyle/>
        <a:p>
          <a:endParaRPr lang="en-US"/>
        </a:p>
      </dgm:t>
    </dgm:pt>
    <dgm:pt modelId="{F7A8B764-BF3D-4C99-AA8C-2FAFF5D686B8}" type="pres">
      <dgm:prSet presAssocID="{B895496E-D495-4956-9D3D-5063A9DD7C33}" presName="rootConnector" presStyleLbl="node2" presStyleIdx="2" presStyleCnt="3"/>
      <dgm:spPr/>
      <dgm:t>
        <a:bodyPr/>
        <a:lstStyle/>
        <a:p>
          <a:endParaRPr lang="en-US"/>
        </a:p>
      </dgm:t>
    </dgm:pt>
    <dgm:pt modelId="{CE4C938F-682B-48C8-A65E-873E6BF39C59}" type="pres">
      <dgm:prSet presAssocID="{B895496E-D495-4956-9D3D-5063A9DD7C33}" presName="hierChild4" presStyleCnt="0"/>
      <dgm:spPr/>
    </dgm:pt>
    <dgm:pt modelId="{B648B353-80DF-4CFB-92C4-401B8339BAFC}" type="pres">
      <dgm:prSet presAssocID="{2A014DC5-7114-4ED9-9474-EBBD4C2F114C}" presName="Name37" presStyleLbl="parChTrans1D3" presStyleIdx="5" presStyleCnt="8"/>
      <dgm:spPr/>
      <dgm:t>
        <a:bodyPr/>
        <a:lstStyle/>
        <a:p>
          <a:endParaRPr lang="en-US"/>
        </a:p>
      </dgm:t>
    </dgm:pt>
    <dgm:pt modelId="{CC14887F-EC75-49EF-B8AE-34694BAF44BF}" type="pres">
      <dgm:prSet presAssocID="{B673D718-597B-4719-AB7E-66C6019EABB5}" presName="hierRoot2" presStyleCnt="0">
        <dgm:presLayoutVars>
          <dgm:hierBranch val="init"/>
        </dgm:presLayoutVars>
      </dgm:prSet>
      <dgm:spPr/>
    </dgm:pt>
    <dgm:pt modelId="{BCC98A46-1AE1-4342-A3D0-08C9E9A54D40}" type="pres">
      <dgm:prSet presAssocID="{B673D718-597B-4719-AB7E-66C6019EABB5}" presName="rootComposite" presStyleCnt="0"/>
      <dgm:spPr/>
    </dgm:pt>
    <dgm:pt modelId="{CB526B48-CF38-43D8-9C8F-52A080404DE7}" type="pres">
      <dgm:prSet presAssocID="{B673D718-597B-4719-AB7E-66C6019EABB5}" presName="rootText" presStyleLbl="node3" presStyleIdx="5" presStyleCnt="8">
        <dgm:presLayoutVars>
          <dgm:chPref val="3"/>
        </dgm:presLayoutVars>
      </dgm:prSet>
      <dgm:spPr/>
      <dgm:t>
        <a:bodyPr/>
        <a:lstStyle/>
        <a:p>
          <a:endParaRPr lang="en-US"/>
        </a:p>
      </dgm:t>
    </dgm:pt>
    <dgm:pt modelId="{519F7A6F-3F6A-4BA4-B5D5-8694E02EA511}" type="pres">
      <dgm:prSet presAssocID="{B673D718-597B-4719-AB7E-66C6019EABB5}" presName="rootConnector" presStyleLbl="node3" presStyleIdx="5" presStyleCnt="8"/>
      <dgm:spPr/>
      <dgm:t>
        <a:bodyPr/>
        <a:lstStyle/>
        <a:p>
          <a:endParaRPr lang="en-US"/>
        </a:p>
      </dgm:t>
    </dgm:pt>
    <dgm:pt modelId="{3C91E827-0856-4009-93AE-6EDC329B1EBD}" type="pres">
      <dgm:prSet presAssocID="{B673D718-597B-4719-AB7E-66C6019EABB5}" presName="hierChild4" presStyleCnt="0"/>
      <dgm:spPr/>
    </dgm:pt>
    <dgm:pt modelId="{36C7B507-ED73-4817-B113-5E480FFFC4BB}" type="pres">
      <dgm:prSet presAssocID="{B673D718-597B-4719-AB7E-66C6019EABB5}" presName="hierChild5" presStyleCnt="0"/>
      <dgm:spPr/>
    </dgm:pt>
    <dgm:pt modelId="{8F956444-CB5D-4975-B879-47F8EAF38DC9}" type="pres">
      <dgm:prSet presAssocID="{67DC32C3-E4F3-4934-B51C-4AAB9645C41C}" presName="Name37" presStyleLbl="parChTrans1D3" presStyleIdx="6" presStyleCnt="8"/>
      <dgm:spPr/>
      <dgm:t>
        <a:bodyPr/>
        <a:lstStyle/>
        <a:p>
          <a:endParaRPr lang="en-US"/>
        </a:p>
      </dgm:t>
    </dgm:pt>
    <dgm:pt modelId="{9BD38A46-9700-40EB-971F-9C9BDD47816D}" type="pres">
      <dgm:prSet presAssocID="{A53B84F2-2D9C-48DB-9FF9-F61775695DE8}" presName="hierRoot2" presStyleCnt="0">
        <dgm:presLayoutVars>
          <dgm:hierBranch val="init"/>
        </dgm:presLayoutVars>
      </dgm:prSet>
      <dgm:spPr/>
    </dgm:pt>
    <dgm:pt modelId="{B8FDE648-611B-4489-8C23-28305DB7B108}" type="pres">
      <dgm:prSet presAssocID="{A53B84F2-2D9C-48DB-9FF9-F61775695DE8}" presName="rootComposite" presStyleCnt="0"/>
      <dgm:spPr/>
    </dgm:pt>
    <dgm:pt modelId="{CF94D81B-129F-463B-8750-513B1A8DA93D}" type="pres">
      <dgm:prSet presAssocID="{A53B84F2-2D9C-48DB-9FF9-F61775695DE8}" presName="rootText" presStyleLbl="node3" presStyleIdx="6" presStyleCnt="8">
        <dgm:presLayoutVars>
          <dgm:chPref val="3"/>
        </dgm:presLayoutVars>
      </dgm:prSet>
      <dgm:spPr/>
      <dgm:t>
        <a:bodyPr/>
        <a:lstStyle/>
        <a:p>
          <a:endParaRPr lang="en-US"/>
        </a:p>
      </dgm:t>
    </dgm:pt>
    <dgm:pt modelId="{43A28FCC-934E-40C8-B692-959D03DB8FDE}" type="pres">
      <dgm:prSet presAssocID="{A53B84F2-2D9C-48DB-9FF9-F61775695DE8}" presName="rootConnector" presStyleLbl="node3" presStyleIdx="6" presStyleCnt="8"/>
      <dgm:spPr/>
      <dgm:t>
        <a:bodyPr/>
        <a:lstStyle/>
        <a:p>
          <a:endParaRPr lang="en-US"/>
        </a:p>
      </dgm:t>
    </dgm:pt>
    <dgm:pt modelId="{87FCC236-05A3-4BA4-BD1C-2781FE0F0BDB}" type="pres">
      <dgm:prSet presAssocID="{A53B84F2-2D9C-48DB-9FF9-F61775695DE8}" presName="hierChild4" presStyleCnt="0"/>
      <dgm:spPr/>
    </dgm:pt>
    <dgm:pt modelId="{E29E39B6-3E60-402D-B834-9506EC8F9690}" type="pres">
      <dgm:prSet presAssocID="{A53B84F2-2D9C-48DB-9FF9-F61775695DE8}" presName="hierChild5" presStyleCnt="0"/>
      <dgm:spPr/>
    </dgm:pt>
    <dgm:pt modelId="{48BCBFBF-8C81-4149-BE3F-9801F0552CBF}" type="pres">
      <dgm:prSet presAssocID="{9C62AE6A-C1BF-4C90-9D9C-D659F213E8F2}" presName="Name37" presStyleLbl="parChTrans1D3" presStyleIdx="7" presStyleCnt="8"/>
      <dgm:spPr/>
      <dgm:t>
        <a:bodyPr/>
        <a:lstStyle/>
        <a:p>
          <a:endParaRPr lang="en-US"/>
        </a:p>
      </dgm:t>
    </dgm:pt>
    <dgm:pt modelId="{86858E70-A64E-4469-BAC1-65F6B60EA2F1}" type="pres">
      <dgm:prSet presAssocID="{A931F423-6C93-4D18-8F97-BF2137512BAA}" presName="hierRoot2" presStyleCnt="0">
        <dgm:presLayoutVars>
          <dgm:hierBranch val="init"/>
        </dgm:presLayoutVars>
      </dgm:prSet>
      <dgm:spPr/>
    </dgm:pt>
    <dgm:pt modelId="{F08E3650-F0CA-47FE-B5D5-CD69FDB088C4}" type="pres">
      <dgm:prSet presAssocID="{A931F423-6C93-4D18-8F97-BF2137512BAA}" presName="rootComposite" presStyleCnt="0"/>
      <dgm:spPr/>
    </dgm:pt>
    <dgm:pt modelId="{4F58277C-E8F4-4656-868D-B684F085C2AA}" type="pres">
      <dgm:prSet presAssocID="{A931F423-6C93-4D18-8F97-BF2137512BAA}" presName="rootText" presStyleLbl="node3" presStyleIdx="7" presStyleCnt="8">
        <dgm:presLayoutVars>
          <dgm:chPref val="3"/>
        </dgm:presLayoutVars>
      </dgm:prSet>
      <dgm:spPr/>
      <dgm:t>
        <a:bodyPr/>
        <a:lstStyle/>
        <a:p>
          <a:endParaRPr lang="en-US"/>
        </a:p>
      </dgm:t>
    </dgm:pt>
    <dgm:pt modelId="{DFC2FB6E-49DD-4B60-A1DE-025A4A796F7C}" type="pres">
      <dgm:prSet presAssocID="{A931F423-6C93-4D18-8F97-BF2137512BAA}" presName="rootConnector" presStyleLbl="node3" presStyleIdx="7" presStyleCnt="8"/>
      <dgm:spPr/>
      <dgm:t>
        <a:bodyPr/>
        <a:lstStyle/>
        <a:p>
          <a:endParaRPr lang="en-US"/>
        </a:p>
      </dgm:t>
    </dgm:pt>
    <dgm:pt modelId="{79EBCD03-D217-4B83-A88A-134706CCF7D8}" type="pres">
      <dgm:prSet presAssocID="{A931F423-6C93-4D18-8F97-BF2137512BAA}" presName="hierChild4" presStyleCnt="0"/>
      <dgm:spPr/>
    </dgm:pt>
    <dgm:pt modelId="{D3211C50-E54F-4231-A6B3-03CD5F520F34}" type="pres">
      <dgm:prSet presAssocID="{A931F423-6C93-4D18-8F97-BF2137512BAA}" presName="hierChild5" presStyleCnt="0"/>
      <dgm:spPr/>
    </dgm:pt>
    <dgm:pt modelId="{51CF8811-3444-42AC-B61D-49EEFE3D94BD}" type="pres">
      <dgm:prSet presAssocID="{B895496E-D495-4956-9D3D-5063A9DD7C33}" presName="hierChild5" presStyleCnt="0"/>
      <dgm:spPr/>
    </dgm:pt>
    <dgm:pt modelId="{A2B818E8-33D6-4441-B0CA-336305B5B258}" type="pres">
      <dgm:prSet presAssocID="{AB2CA851-41A7-43AC-9AB7-C1BC6BD0D3BA}" presName="hierChild3" presStyleCnt="0"/>
      <dgm:spPr/>
    </dgm:pt>
  </dgm:ptLst>
  <dgm:cxnLst>
    <dgm:cxn modelId="{DEF55B3D-13C8-4E8D-92D5-57708B435752}" srcId="{DF6EA1C9-ED7E-406E-AB07-4C6B1ED6042D}" destId="{72D20C66-CC11-4AD1-A088-A08993BF9E18}" srcOrd="2" destOrd="0" parTransId="{DBCA3EFC-4AE9-415F-89D7-C7BA12825E31}" sibTransId="{B64D0C7E-65E3-42AC-97C1-EFF48A5DF7B2}"/>
    <dgm:cxn modelId="{65EAEF7B-7563-48BA-ABE4-29EA73DDA238}" type="presOf" srcId="{77609987-4D56-4A88-8A4B-1CE5C072F7BC}" destId="{0CE8DDFB-96ED-4652-ACB4-F807D894AD20}" srcOrd="1" destOrd="0" presId="urn:microsoft.com/office/officeart/2005/8/layout/orgChart1"/>
    <dgm:cxn modelId="{BF9DBC5C-2595-4A7A-B250-9C3A454673C7}" type="presOf" srcId="{B673D718-597B-4719-AB7E-66C6019EABB5}" destId="{CB526B48-CF38-43D8-9C8F-52A080404DE7}" srcOrd="0" destOrd="0" presId="urn:microsoft.com/office/officeart/2005/8/layout/orgChart1"/>
    <dgm:cxn modelId="{FF89D58C-4A06-456F-A17F-DEFEC35F11D1}" srcId="{DF6EA1C9-ED7E-406E-AB07-4C6B1ED6042D}" destId="{2299FB59-94F4-4C85-B51A-5F6018CD9DA6}" srcOrd="1" destOrd="0" parTransId="{0C092CA4-A6C2-42A7-8CB7-4ABF6249F26C}" sibTransId="{24C2E74C-D74F-4881-8367-290F2E1F69D0}"/>
    <dgm:cxn modelId="{ABD75FE3-9FAE-4D04-93DE-2A5B7AF86AD3}" type="presOf" srcId="{2299FB59-94F4-4C85-B51A-5F6018CD9DA6}" destId="{510E218F-C4DB-4324-BF9E-0BC22A0ED6EF}" srcOrd="0" destOrd="0" presId="urn:microsoft.com/office/officeart/2005/8/layout/orgChart1"/>
    <dgm:cxn modelId="{9A9163C6-E8AC-45EE-ADC3-347AF7B80D90}" type="presOf" srcId="{451120B5-0C57-499F-998E-58A494B9638F}" destId="{078D5DBC-355A-47DF-8FB6-CE9A161CF791}" srcOrd="0" destOrd="0" presId="urn:microsoft.com/office/officeart/2005/8/layout/orgChart1"/>
    <dgm:cxn modelId="{9E0C9478-7373-441A-9B60-8C4466E41945}" type="presOf" srcId="{E84E0A43-3E50-4CDE-BFCA-A02D96B4B7E7}" destId="{F0B2D257-6F93-4898-9525-3EADD655814F}" srcOrd="1" destOrd="0" presId="urn:microsoft.com/office/officeart/2005/8/layout/orgChart1"/>
    <dgm:cxn modelId="{78D7DA93-E513-4A49-8C60-6E828A4B271C}" srcId="{AB2CA851-41A7-43AC-9AB7-C1BC6BD0D3BA}" destId="{B895496E-D495-4956-9D3D-5063A9DD7C33}" srcOrd="2" destOrd="0" parTransId="{BA3115AE-2F5B-4256-B85C-0D50CC7D76F2}" sibTransId="{CE2F3015-238E-4C37-88B6-37E597BDFD90}"/>
    <dgm:cxn modelId="{1A0F3891-A694-4DD5-97FC-9792BD00F3D7}" type="presOf" srcId="{DF6EA1C9-ED7E-406E-AB07-4C6B1ED6042D}" destId="{1FC09F18-B8D3-4F39-8B0C-8A160719AD55}" srcOrd="0" destOrd="0" presId="urn:microsoft.com/office/officeart/2005/8/layout/orgChart1"/>
    <dgm:cxn modelId="{B63E990E-650F-4BF2-970F-906471D9488C}" srcId="{EE67224C-B8CD-4F5F-AE3C-B11F425E72BB}" destId="{AB2CA851-41A7-43AC-9AB7-C1BC6BD0D3BA}" srcOrd="0" destOrd="0" parTransId="{6AF7CE92-7B2F-4721-B4D4-DB0F6D4F52AA}" sibTransId="{115989FB-9E8F-43AB-BA78-19D883FC8CE0}"/>
    <dgm:cxn modelId="{B0EA5359-25D2-446A-87A1-BB6D9A774029}" srcId="{B895496E-D495-4956-9D3D-5063A9DD7C33}" destId="{A53B84F2-2D9C-48DB-9FF9-F61775695DE8}" srcOrd="1" destOrd="0" parTransId="{67DC32C3-E4F3-4934-B51C-4AAB9645C41C}" sibTransId="{3277869C-63F6-43B9-A45B-F43C7A41C90C}"/>
    <dgm:cxn modelId="{0A0D90CD-4445-40E1-AEEA-7AF309C9B9FE}" srcId="{B895496E-D495-4956-9D3D-5063A9DD7C33}" destId="{B673D718-597B-4719-AB7E-66C6019EABB5}" srcOrd="0" destOrd="0" parTransId="{2A014DC5-7114-4ED9-9474-EBBD4C2F114C}" sibTransId="{A6988AB4-7DC4-46F9-820B-DE83CB8DBF7B}"/>
    <dgm:cxn modelId="{FD08439A-A700-48AA-8CED-0D5D354859F6}" type="presOf" srcId="{DF6EA1C9-ED7E-406E-AB07-4C6B1ED6042D}" destId="{AA3BCC68-96B1-4FE2-AE85-9C0B621465B6}" srcOrd="1" destOrd="0" presId="urn:microsoft.com/office/officeart/2005/8/layout/orgChart1"/>
    <dgm:cxn modelId="{8819ABFF-2462-48A9-B4D8-59FD45EF0300}" type="presOf" srcId="{E84E0A43-3E50-4CDE-BFCA-A02D96B4B7E7}" destId="{9BE17849-1BE5-477E-872E-066FF7116513}" srcOrd="0" destOrd="0" presId="urn:microsoft.com/office/officeart/2005/8/layout/orgChart1"/>
    <dgm:cxn modelId="{BEA2D3DB-247B-4D41-A000-CB85FC4F3F0E}" type="presOf" srcId="{64EFF043-D502-4FD6-93C8-4CD715ED184A}" destId="{1679B2B1-21EC-41F2-9313-924B58D187C5}" srcOrd="1" destOrd="0" presId="urn:microsoft.com/office/officeart/2005/8/layout/orgChart1"/>
    <dgm:cxn modelId="{D275D2BA-F2F4-4DFA-94A7-1B5FF2D08844}" srcId="{72D20C66-CC11-4AD1-A088-A08993BF9E18}" destId="{29C407FE-A37E-4F06-913B-559A47C319D6}" srcOrd="0" destOrd="0" parTransId="{FD4D0483-C970-4E16-B627-491AF73F5CEE}" sibTransId="{483246F1-4528-4FB4-9B7F-2CB612864EFD}"/>
    <dgm:cxn modelId="{9E762D43-0210-479F-B14C-ECB1913F2544}" srcId="{E84E0A43-3E50-4CDE-BFCA-A02D96B4B7E7}" destId="{64EFF043-D502-4FD6-93C8-4CD715ED184A}" srcOrd="1" destOrd="0" parTransId="{925A66CA-93F5-493B-A1E0-C632839C37C0}" sibTransId="{EBDD6DCE-2B08-44F0-A7CF-9CB4B77E4CDD}"/>
    <dgm:cxn modelId="{ACFB3C65-C79E-4A3C-8F4B-941B1472D4ED}" srcId="{B895496E-D495-4956-9D3D-5063A9DD7C33}" destId="{A931F423-6C93-4D18-8F97-BF2137512BAA}" srcOrd="2" destOrd="0" parTransId="{9C62AE6A-C1BF-4C90-9D9C-D659F213E8F2}" sibTransId="{BD753421-138D-40E4-92F1-0D0868CFFB39}"/>
    <dgm:cxn modelId="{706AE221-72ED-4F96-8E8E-6D8A193496EF}" type="presOf" srcId="{AB2CA851-41A7-43AC-9AB7-C1BC6BD0D3BA}" destId="{B0ED3F58-C9CC-4867-B7B2-E778105EA89E}" srcOrd="0" destOrd="0" presId="urn:microsoft.com/office/officeart/2005/8/layout/orgChart1"/>
    <dgm:cxn modelId="{EB58B952-ECC1-4726-ABC6-26EF541AF541}" type="presOf" srcId="{FD4D0483-C970-4E16-B627-491AF73F5CEE}" destId="{13FED134-B163-4244-9D50-8C613C9D2793}" srcOrd="0" destOrd="0" presId="urn:microsoft.com/office/officeart/2005/8/layout/orgChart1"/>
    <dgm:cxn modelId="{C9CA16D9-8BA2-4EB7-BD0A-52A331709B66}" type="presOf" srcId="{C7227029-1835-44A0-8DF6-189640C8D3F8}" destId="{0B5C7B4D-5C15-4F54-9DB3-27D4247B468C}" srcOrd="0" destOrd="0" presId="urn:microsoft.com/office/officeart/2005/8/layout/orgChart1"/>
    <dgm:cxn modelId="{B0B8351B-5090-4A2D-A480-0DF9D18FA25B}" type="presOf" srcId="{B673D718-597B-4719-AB7E-66C6019EABB5}" destId="{519F7A6F-3F6A-4BA4-B5D5-8694E02EA511}" srcOrd="1" destOrd="0" presId="urn:microsoft.com/office/officeart/2005/8/layout/orgChart1"/>
    <dgm:cxn modelId="{5F287C28-5017-4B6C-8A19-7DC38972B2F7}" type="presOf" srcId="{72D20C66-CC11-4AD1-A088-A08993BF9E18}" destId="{CC6829D7-0842-43B2-9AF9-2C54EF0D182C}" srcOrd="0" destOrd="0" presId="urn:microsoft.com/office/officeart/2005/8/layout/orgChart1"/>
    <dgm:cxn modelId="{47CCCEBA-45CB-420F-AB82-EB45FC9795E6}" type="presOf" srcId="{B895496E-D495-4956-9D3D-5063A9DD7C33}" destId="{B9B536CF-4C65-485D-9A74-4806663F0E8E}" srcOrd="0" destOrd="0" presId="urn:microsoft.com/office/officeart/2005/8/layout/orgChart1"/>
    <dgm:cxn modelId="{DC32912A-DA53-4F17-8C0C-4E8EE761BAF3}" type="presOf" srcId="{BA3115AE-2F5B-4256-B85C-0D50CC7D76F2}" destId="{A1CF4558-3629-44C7-BE5F-C89F0DF56F8A}" srcOrd="0" destOrd="0" presId="urn:microsoft.com/office/officeart/2005/8/layout/orgChart1"/>
    <dgm:cxn modelId="{02E57FD8-D18B-4EAD-AF1F-698E9FAC742B}" type="presOf" srcId="{A53B84F2-2D9C-48DB-9FF9-F61775695DE8}" destId="{CF94D81B-129F-463B-8750-513B1A8DA93D}" srcOrd="0" destOrd="0" presId="urn:microsoft.com/office/officeart/2005/8/layout/orgChart1"/>
    <dgm:cxn modelId="{FC22B899-0C83-4FB9-B2C0-5834EFFFD88F}" srcId="{2299FB59-94F4-4C85-B51A-5F6018CD9DA6}" destId="{451120B5-0C57-499F-998E-58A494B9638F}" srcOrd="0" destOrd="0" parTransId="{D0875511-5B09-4002-9466-2B86FB62A681}" sibTransId="{09E5B67F-8DBC-4F1B-851A-25A0551C7924}"/>
    <dgm:cxn modelId="{C749B76A-5A62-4733-AC33-0F30B63CD15C}" type="presOf" srcId="{64EFF043-D502-4FD6-93C8-4CD715ED184A}" destId="{9EDC5C84-0289-438C-86DC-3A42E34D4B95}" srcOrd="0" destOrd="0" presId="urn:microsoft.com/office/officeart/2005/8/layout/orgChart1"/>
    <dgm:cxn modelId="{0062FB97-532B-4B80-92EA-D47D7076FB52}" type="presOf" srcId="{29C407FE-A37E-4F06-913B-559A47C319D6}" destId="{2F9E91CD-7DDE-4474-8C31-333ED4E69561}" srcOrd="0" destOrd="0" presId="urn:microsoft.com/office/officeart/2005/8/layout/orgChart1"/>
    <dgm:cxn modelId="{14B90B42-AF72-4540-AEE1-78A70C5C603E}" type="presOf" srcId="{925A66CA-93F5-493B-A1E0-C632839C37C0}" destId="{6B14D8A0-035F-4B44-99F9-8C463FD25B47}" srcOrd="0" destOrd="0" presId="urn:microsoft.com/office/officeart/2005/8/layout/orgChart1"/>
    <dgm:cxn modelId="{DA18CD8F-C7A2-4A68-83E2-AFECC6B6B963}" type="presOf" srcId="{2A014DC5-7114-4ED9-9474-EBBD4C2F114C}" destId="{B648B353-80DF-4CFB-92C4-401B8339BAFC}" srcOrd="0" destOrd="0" presId="urn:microsoft.com/office/officeart/2005/8/layout/orgChart1"/>
    <dgm:cxn modelId="{255EC584-C72F-47F2-A249-1C03BC8AC0B8}" type="presOf" srcId="{A53B84F2-2D9C-48DB-9FF9-F61775695DE8}" destId="{43A28FCC-934E-40C8-B692-959D03DB8FDE}" srcOrd="1" destOrd="0" presId="urn:microsoft.com/office/officeart/2005/8/layout/orgChart1"/>
    <dgm:cxn modelId="{5FB2834E-FF32-47A6-B5BC-F93F906C31E2}" type="presOf" srcId="{B895496E-D495-4956-9D3D-5063A9DD7C33}" destId="{F7A8B764-BF3D-4C99-AA8C-2FAFF5D686B8}" srcOrd="1" destOrd="0" presId="urn:microsoft.com/office/officeart/2005/8/layout/orgChart1"/>
    <dgm:cxn modelId="{FBA2C25C-9AEE-40A6-97B4-2EB34C84B275}" srcId="{E84E0A43-3E50-4CDE-BFCA-A02D96B4B7E7}" destId="{4C16FDF1-4770-4AF4-AB28-0340F96DE99C}" srcOrd="0" destOrd="0" parTransId="{BC10DE6B-2872-4561-8E6B-2260834E1C89}" sibTransId="{3BEE1621-9890-47DA-86AB-566BF7334A87}"/>
    <dgm:cxn modelId="{D8C33739-BA78-46EF-ACE3-D44FF33F9593}" type="presOf" srcId="{29C407FE-A37E-4F06-913B-559A47C319D6}" destId="{689CE59C-286F-4D6A-A363-DB5C67ED2E9A}" srcOrd="1" destOrd="0" presId="urn:microsoft.com/office/officeart/2005/8/layout/orgChart1"/>
    <dgm:cxn modelId="{FCB207D1-C016-43D5-9234-59FB138069D1}" type="presOf" srcId="{A931F423-6C93-4D18-8F97-BF2137512BAA}" destId="{DFC2FB6E-49DD-4B60-A1DE-025A4A796F7C}" srcOrd="1" destOrd="0" presId="urn:microsoft.com/office/officeart/2005/8/layout/orgChart1"/>
    <dgm:cxn modelId="{187EECA9-57C6-4293-9F25-6EB1DE479EB5}" type="presOf" srcId="{8C7E08E1-9F28-4BDF-AFC6-36AB24240C4D}" destId="{8DC8743C-F678-4361-A418-E47E39C06CD2}" srcOrd="1" destOrd="0" presId="urn:microsoft.com/office/officeart/2005/8/layout/orgChart1"/>
    <dgm:cxn modelId="{923F7D3A-2571-416A-AFD1-2A39240402F5}" srcId="{AB2CA851-41A7-43AC-9AB7-C1BC6BD0D3BA}" destId="{DF6EA1C9-ED7E-406E-AB07-4C6B1ED6042D}" srcOrd="1" destOrd="0" parTransId="{C7227029-1835-44A0-8DF6-189640C8D3F8}" sibTransId="{28EF4E73-9912-400E-9BF5-D5469C09CC6F}"/>
    <dgm:cxn modelId="{D868C4C3-653B-4B86-ABA7-3E53DC2F5F93}" type="presOf" srcId="{2299FB59-94F4-4C85-B51A-5F6018CD9DA6}" destId="{3F954289-0752-4948-9D31-C724761EE6E3}" srcOrd="1" destOrd="0" presId="urn:microsoft.com/office/officeart/2005/8/layout/orgChart1"/>
    <dgm:cxn modelId="{1786DDF9-C121-4040-AF18-EF30600984B8}" type="presOf" srcId="{B2274BC4-8A8F-4BF7-9C02-34F6C51BB347}" destId="{E4D3E856-CDB9-4F56-8F84-92AFC9C5F8A8}" srcOrd="0" destOrd="0" presId="urn:microsoft.com/office/officeart/2005/8/layout/orgChart1"/>
    <dgm:cxn modelId="{FE6AADA6-6007-45C0-8993-659B9262890C}" srcId="{72D20C66-CC11-4AD1-A088-A08993BF9E18}" destId="{8C7E08E1-9F28-4BDF-AFC6-36AB24240C4D}" srcOrd="1" destOrd="0" parTransId="{B2274BC4-8A8F-4BF7-9C02-34F6C51BB347}" sibTransId="{4941FCFC-B8DD-4F40-A0F5-B6DFE00DF5C6}"/>
    <dgm:cxn modelId="{1C18AD8F-BFEF-4D74-AF24-957A2F6A4006}" type="presOf" srcId="{67DC32C3-E4F3-4934-B51C-4AAB9645C41C}" destId="{8F956444-CB5D-4975-B879-47F8EAF38DC9}" srcOrd="0" destOrd="0" presId="urn:microsoft.com/office/officeart/2005/8/layout/orgChart1"/>
    <dgm:cxn modelId="{0E447B45-4E2C-4850-9D74-4AAC23195947}" type="presOf" srcId="{AFC67453-B6C9-45DB-B43E-8686E4472A68}" destId="{AA59B63F-47D6-44F1-BEB9-8D95EBF3DD2D}" srcOrd="0" destOrd="0" presId="urn:microsoft.com/office/officeart/2005/8/layout/orgChart1"/>
    <dgm:cxn modelId="{9C808B47-0F05-4235-9992-CD59294F7A13}" type="presOf" srcId="{8422F94A-07F9-46F5-9A5B-96CAC864ED28}" destId="{49CD9B36-8C25-4BBD-9789-3B6C6B6536A0}" srcOrd="0" destOrd="0" presId="urn:microsoft.com/office/officeart/2005/8/layout/orgChart1"/>
    <dgm:cxn modelId="{60B6ABE7-F757-45D3-ACD5-20DBAA67FFD2}" type="presOf" srcId="{77609987-4D56-4A88-8A4B-1CE5C072F7BC}" destId="{3B8D4667-FFE2-47D3-AE94-B6B30DC96E5A}" srcOrd="0" destOrd="0" presId="urn:microsoft.com/office/officeart/2005/8/layout/orgChart1"/>
    <dgm:cxn modelId="{363B98D3-0664-4848-A00F-F7DCC5C3A3DF}" type="presOf" srcId="{D0875511-5B09-4002-9466-2B86FB62A681}" destId="{D11B9CE2-8FCB-424A-ACFA-373026626BCF}" srcOrd="0" destOrd="0" presId="urn:microsoft.com/office/officeart/2005/8/layout/orgChart1"/>
    <dgm:cxn modelId="{49A1D78E-9AE8-4AC5-A062-48A297374DA2}" type="presOf" srcId="{451120B5-0C57-499F-998E-58A494B9638F}" destId="{CDEBA8A6-1978-4331-B609-BFA1890A46B9}" srcOrd="1" destOrd="0" presId="urn:microsoft.com/office/officeart/2005/8/layout/orgChart1"/>
    <dgm:cxn modelId="{88072025-6E91-427A-B10E-7AF7B1B244D4}" type="presOf" srcId="{AB2CA851-41A7-43AC-9AB7-C1BC6BD0D3BA}" destId="{458C34F4-934D-4FCF-9B71-CCC4044F1DFA}" srcOrd="1" destOrd="0" presId="urn:microsoft.com/office/officeart/2005/8/layout/orgChart1"/>
    <dgm:cxn modelId="{6F9CEA66-86D9-4BFF-B77B-7537F6CC5F2C}" srcId="{AB2CA851-41A7-43AC-9AB7-C1BC6BD0D3BA}" destId="{E84E0A43-3E50-4CDE-BFCA-A02D96B4B7E7}" srcOrd="0" destOrd="0" parTransId="{8422F94A-07F9-46F5-9A5B-96CAC864ED28}" sibTransId="{A782E46A-8A31-4B05-9556-40AF4100AC04}"/>
    <dgm:cxn modelId="{CC304285-3C17-4B88-83A3-C80042113A93}" type="presOf" srcId="{4C16FDF1-4770-4AF4-AB28-0340F96DE99C}" destId="{3543B6DF-9947-4689-8D1D-7E79C4275AE0}" srcOrd="0" destOrd="0" presId="urn:microsoft.com/office/officeart/2005/8/layout/orgChart1"/>
    <dgm:cxn modelId="{EC7B6620-7097-4502-8A49-8683AFD9B1DA}" type="presOf" srcId="{BC10DE6B-2872-4561-8E6B-2260834E1C89}" destId="{9909F4AE-105E-4A76-9258-C9A660FF9486}" srcOrd="0" destOrd="0" presId="urn:microsoft.com/office/officeart/2005/8/layout/orgChart1"/>
    <dgm:cxn modelId="{38DC7BB2-9C55-4734-9C05-19EF64717EAA}" type="presOf" srcId="{0C092CA4-A6C2-42A7-8CB7-4ABF6249F26C}" destId="{5AF87E4A-A2F2-4A63-A78C-CFF113ECC093}" srcOrd="0" destOrd="0" presId="urn:microsoft.com/office/officeart/2005/8/layout/orgChart1"/>
    <dgm:cxn modelId="{DFF75DD0-8A9E-4769-80FF-4EC21F2AE885}" type="presOf" srcId="{EE67224C-B8CD-4F5F-AE3C-B11F425E72BB}" destId="{48832437-3A22-4890-9C52-D6A380109B5B}" srcOrd="0" destOrd="0" presId="urn:microsoft.com/office/officeart/2005/8/layout/orgChart1"/>
    <dgm:cxn modelId="{9F6A061D-B3D7-4E10-9108-E5F6E0F7DCA4}" type="presOf" srcId="{DBCA3EFC-4AE9-415F-89D7-C7BA12825E31}" destId="{814051F8-FC6A-4755-828A-3BF64CF3AD25}" srcOrd="0" destOrd="0" presId="urn:microsoft.com/office/officeart/2005/8/layout/orgChart1"/>
    <dgm:cxn modelId="{56346B06-3F92-46A1-B403-6A6311BD4194}" type="presOf" srcId="{4C16FDF1-4770-4AF4-AB28-0340F96DE99C}" destId="{20255815-76D5-49AB-AAD9-6C8B9EC50357}" srcOrd="1" destOrd="0" presId="urn:microsoft.com/office/officeart/2005/8/layout/orgChart1"/>
    <dgm:cxn modelId="{EDEB0641-DD2A-4742-970B-81F4D120A979}" type="presOf" srcId="{8C7E08E1-9F28-4BDF-AFC6-36AB24240C4D}" destId="{543D05B5-D50C-4B56-B670-C120526ACD00}" srcOrd="0" destOrd="0" presId="urn:microsoft.com/office/officeart/2005/8/layout/orgChart1"/>
    <dgm:cxn modelId="{AE358862-B2EE-4D36-8A6D-0CAA9E10BA54}" srcId="{DF6EA1C9-ED7E-406E-AB07-4C6B1ED6042D}" destId="{77609987-4D56-4A88-8A4B-1CE5C072F7BC}" srcOrd="0" destOrd="0" parTransId="{AFC67453-B6C9-45DB-B43E-8686E4472A68}" sibTransId="{EE0FBA06-9F49-4181-AF72-FBA61ADB2C31}"/>
    <dgm:cxn modelId="{EBB906B1-5C89-4482-AD13-5A03E743ED48}" type="presOf" srcId="{72D20C66-CC11-4AD1-A088-A08993BF9E18}" destId="{B9CADFD7-948A-41BA-8AE2-F199096FCB7A}" srcOrd="1" destOrd="0" presId="urn:microsoft.com/office/officeart/2005/8/layout/orgChart1"/>
    <dgm:cxn modelId="{CEB04E75-7B56-4626-B886-1420C4497D0D}" type="presOf" srcId="{A931F423-6C93-4D18-8F97-BF2137512BAA}" destId="{4F58277C-E8F4-4656-868D-B684F085C2AA}" srcOrd="0" destOrd="0" presId="urn:microsoft.com/office/officeart/2005/8/layout/orgChart1"/>
    <dgm:cxn modelId="{ADCB61CE-7990-4EF7-A3BB-873E21AC54A0}" type="presOf" srcId="{9C62AE6A-C1BF-4C90-9D9C-D659F213E8F2}" destId="{48BCBFBF-8C81-4149-BE3F-9801F0552CBF}" srcOrd="0" destOrd="0" presId="urn:microsoft.com/office/officeart/2005/8/layout/orgChart1"/>
    <dgm:cxn modelId="{0016221E-F855-4F97-83D3-7CD517316473}" type="presParOf" srcId="{48832437-3A22-4890-9C52-D6A380109B5B}" destId="{D83F6A14-27A7-40A3-8CD4-22CC094DED30}" srcOrd="0" destOrd="0" presId="urn:microsoft.com/office/officeart/2005/8/layout/orgChart1"/>
    <dgm:cxn modelId="{D1B43FC7-054F-4893-A615-86C6522D0583}" type="presParOf" srcId="{D83F6A14-27A7-40A3-8CD4-22CC094DED30}" destId="{559485E9-F971-48D7-8FCA-BB3F340E53BF}" srcOrd="0" destOrd="0" presId="urn:microsoft.com/office/officeart/2005/8/layout/orgChart1"/>
    <dgm:cxn modelId="{72A93C4E-C177-4FEF-982F-07DD32F46F61}" type="presParOf" srcId="{559485E9-F971-48D7-8FCA-BB3F340E53BF}" destId="{B0ED3F58-C9CC-4867-B7B2-E778105EA89E}" srcOrd="0" destOrd="0" presId="urn:microsoft.com/office/officeart/2005/8/layout/orgChart1"/>
    <dgm:cxn modelId="{56E4EB0C-5EC6-4D17-89C2-EACBD0A741BB}" type="presParOf" srcId="{559485E9-F971-48D7-8FCA-BB3F340E53BF}" destId="{458C34F4-934D-4FCF-9B71-CCC4044F1DFA}" srcOrd="1" destOrd="0" presId="urn:microsoft.com/office/officeart/2005/8/layout/orgChart1"/>
    <dgm:cxn modelId="{92F07C9E-98A2-4871-9C68-F80C7AE442E2}" type="presParOf" srcId="{D83F6A14-27A7-40A3-8CD4-22CC094DED30}" destId="{457555DF-EFB2-4B4C-82AE-314B9F1C8EEF}" srcOrd="1" destOrd="0" presId="urn:microsoft.com/office/officeart/2005/8/layout/orgChart1"/>
    <dgm:cxn modelId="{D8CCB422-86C5-4564-A7C0-090D5EAFF3D2}" type="presParOf" srcId="{457555DF-EFB2-4B4C-82AE-314B9F1C8EEF}" destId="{49CD9B36-8C25-4BBD-9789-3B6C6B6536A0}" srcOrd="0" destOrd="0" presId="urn:microsoft.com/office/officeart/2005/8/layout/orgChart1"/>
    <dgm:cxn modelId="{89A5F926-1914-4ABB-8983-5B111A9AA630}" type="presParOf" srcId="{457555DF-EFB2-4B4C-82AE-314B9F1C8EEF}" destId="{5EE1F82C-B4D4-4EF2-A76A-35E1C191BFE6}" srcOrd="1" destOrd="0" presId="urn:microsoft.com/office/officeart/2005/8/layout/orgChart1"/>
    <dgm:cxn modelId="{38C0ED16-322E-476A-A411-A1217527DF28}" type="presParOf" srcId="{5EE1F82C-B4D4-4EF2-A76A-35E1C191BFE6}" destId="{504C556E-19BB-43D8-9F47-4B3A7D8CA235}" srcOrd="0" destOrd="0" presId="urn:microsoft.com/office/officeart/2005/8/layout/orgChart1"/>
    <dgm:cxn modelId="{FC492093-86F8-4B3C-9C91-2DFD749A0C78}" type="presParOf" srcId="{504C556E-19BB-43D8-9F47-4B3A7D8CA235}" destId="{9BE17849-1BE5-477E-872E-066FF7116513}" srcOrd="0" destOrd="0" presId="urn:microsoft.com/office/officeart/2005/8/layout/orgChart1"/>
    <dgm:cxn modelId="{79F0BD00-EBA6-4FA1-9475-BD965A709FFA}" type="presParOf" srcId="{504C556E-19BB-43D8-9F47-4B3A7D8CA235}" destId="{F0B2D257-6F93-4898-9525-3EADD655814F}" srcOrd="1" destOrd="0" presId="urn:microsoft.com/office/officeart/2005/8/layout/orgChart1"/>
    <dgm:cxn modelId="{AF2067FE-528A-48DF-B48E-DB6B897BC0E0}" type="presParOf" srcId="{5EE1F82C-B4D4-4EF2-A76A-35E1C191BFE6}" destId="{F2C37F60-083D-4D54-8578-FA22420D72A6}" srcOrd="1" destOrd="0" presId="urn:microsoft.com/office/officeart/2005/8/layout/orgChart1"/>
    <dgm:cxn modelId="{01C2FDD6-8A42-4B1E-813F-0F4A18D355AA}" type="presParOf" srcId="{F2C37F60-083D-4D54-8578-FA22420D72A6}" destId="{9909F4AE-105E-4A76-9258-C9A660FF9486}" srcOrd="0" destOrd="0" presId="urn:microsoft.com/office/officeart/2005/8/layout/orgChart1"/>
    <dgm:cxn modelId="{DCEFB184-A42B-4D64-859A-EB2CB64ED2EF}" type="presParOf" srcId="{F2C37F60-083D-4D54-8578-FA22420D72A6}" destId="{560759B4-F27E-48A1-AC21-1D1EBC2D2901}" srcOrd="1" destOrd="0" presId="urn:microsoft.com/office/officeart/2005/8/layout/orgChart1"/>
    <dgm:cxn modelId="{3AA595F8-0B78-498F-BCAD-E1C97F84CC3C}" type="presParOf" srcId="{560759B4-F27E-48A1-AC21-1D1EBC2D2901}" destId="{72518587-E46B-4B57-B71D-C047617099E3}" srcOrd="0" destOrd="0" presId="urn:microsoft.com/office/officeart/2005/8/layout/orgChart1"/>
    <dgm:cxn modelId="{15FE73B5-AAA8-4505-9252-7AEAB0977208}" type="presParOf" srcId="{72518587-E46B-4B57-B71D-C047617099E3}" destId="{3543B6DF-9947-4689-8D1D-7E79C4275AE0}" srcOrd="0" destOrd="0" presId="urn:microsoft.com/office/officeart/2005/8/layout/orgChart1"/>
    <dgm:cxn modelId="{DA57F6FD-1393-44A4-8894-FF0B7F4E110A}" type="presParOf" srcId="{72518587-E46B-4B57-B71D-C047617099E3}" destId="{20255815-76D5-49AB-AAD9-6C8B9EC50357}" srcOrd="1" destOrd="0" presId="urn:microsoft.com/office/officeart/2005/8/layout/orgChart1"/>
    <dgm:cxn modelId="{08CE22C5-CF83-4FFF-8014-840F0708CA8F}" type="presParOf" srcId="{560759B4-F27E-48A1-AC21-1D1EBC2D2901}" destId="{856E0206-73F1-4566-966C-755717FA7317}" srcOrd="1" destOrd="0" presId="urn:microsoft.com/office/officeart/2005/8/layout/orgChart1"/>
    <dgm:cxn modelId="{6821E91D-C507-442B-A4E8-D9F2D8549733}" type="presParOf" srcId="{560759B4-F27E-48A1-AC21-1D1EBC2D2901}" destId="{5153EEA4-4AE9-4F5A-91C9-C1E750087B3D}" srcOrd="2" destOrd="0" presId="urn:microsoft.com/office/officeart/2005/8/layout/orgChart1"/>
    <dgm:cxn modelId="{BB18C273-8479-4156-B0B9-A570DCEDD3A2}" type="presParOf" srcId="{F2C37F60-083D-4D54-8578-FA22420D72A6}" destId="{6B14D8A0-035F-4B44-99F9-8C463FD25B47}" srcOrd="2" destOrd="0" presId="urn:microsoft.com/office/officeart/2005/8/layout/orgChart1"/>
    <dgm:cxn modelId="{6E777F6C-360E-4F4A-B929-FB5B3C0142DA}" type="presParOf" srcId="{F2C37F60-083D-4D54-8578-FA22420D72A6}" destId="{174E3026-7767-4912-96A3-F975798A7387}" srcOrd="3" destOrd="0" presId="urn:microsoft.com/office/officeart/2005/8/layout/orgChart1"/>
    <dgm:cxn modelId="{976D3043-D3AB-45E3-A702-19FD8C64959B}" type="presParOf" srcId="{174E3026-7767-4912-96A3-F975798A7387}" destId="{7CB38BB6-85CC-439C-AF3A-C94A5CA32BD8}" srcOrd="0" destOrd="0" presId="urn:microsoft.com/office/officeart/2005/8/layout/orgChart1"/>
    <dgm:cxn modelId="{88DA67F8-E320-4E3A-AFD0-3C9AABED151C}" type="presParOf" srcId="{7CB38BB6-85CC-439C-AF3A-C94A5CA32BD8}" destId="{9EDC5C84-0289-438C-86DC-3A42E34D4B95}" srcOrd="0" destOrd="0" presId="urn:microsoft.com/office/officeart/2005/8/layout/orgChart1"/>
    <dgm:cxn modelId="{4E6940A4-C503-4BD5-8DBD-5194EA62D226}" type="presParOf" srcId="{7CB38BB6-85CC-439C-AF3A-C94A5CA32BD8}" destId="{1679B2B1-21EC-41F2-9313-924B58D187C5}" srcOrd="1" destOrd="0" presId="urn:microsoft.com/office/officeart/2005/8/layout/orgChart1"/>
    <dgm:cxn modelId="{B3671978-1F71-4943-A539-57A6DCC78157}" type="presParOf" srcId="{174E3026-7767-4912-96A3-F975798A7387}" destId="{D2624D7A-8298-4A39-9D59-F129653EFC37}" srcOrd="1" destOrd="0" presId="urn:microsoft.com/office/officeart/2005/8/layout/orgChart1"/>
    <dgm:cxn modelId="{713444ED-DA92-46C4-B974-91B2234F2FDD}" type="presParOf" srcId="{174E3026-7767-4912-96A3-F975798A7387}" destId="{9F527BA9-566C-4B70-85E6-59308AB56957}" srcOrd="2" destOrd="0" presId="urn:microsoft.com/office/officeart/2005/8/layout/orgChart1"/>
    <dgm:cxn modelId="{B3F9B430-4CFA-4240-880D-829361B0CFFA}" type="presParOf" srcId="{5EE1F82C-B4D4-4EF2-A76A-35E1C191BFE6}" destId="{E4363EBC-284F-4DD1-A38D-03E6CAB396E9}" srcOrd="2" destOrd="0" presId="urn:microsoft.com/office/officeart/2005/8/layout/orgChart1"/>
    <dgm:cxn modelId="{4530DA26-260A-44AB-8CD6-9ECBEFE24A67}" type="presParOf" srcId="{457555DF-EFB2-4B4C-82AE-314B9F1C8EEF}" destId="{0B5C7B4D-5C15-4F54-9DB3-27D4247B468C}" srcOrd="2" destOrd="0" presId="urn:microsoft.com/office/officeart/2005/8/layout/orgChart1"/>
    <dgm:cxn modelId="{2A3E4DE2-CE8B-42BF-BF7D-F4F04F297306}" type="presParOf" srcId="{457555DF-EFB2-4B4C-82AE-314B9F1C8EEF}" destId="{7A67BFCB-90FA-45FB-A29F-864F717E1E4A}" srcOrd="3" destOrd="0" presId="urn:microsoft.com/office/officeart/2005/8/layout/orgChart1"/>
    <dgm:cxn modelId="{A432540A-0084-4827-8509-71A2CF01EA03}" type="presParOf" srcId="{7A67BFCB-90FA-45FB-A29F-864F717E1E4A}" destId="{41BA2803-FE56-46D4-B0BD-D4B3374ACAB5}" srcOrd="0" destOrd="0" presId="urn:microsoft.com/office/officeart/2005/8/layout/orgChart1"/>
    <dgm:cxn modelId="{E4C6F40D-F32C-4244-880A-AEA11A207163}" type="presParOf" srcId="{41BA2803-FE56-46D4-B0BD-D4B3374ACAB5}" destId="{1FC09F18-B8D3-4F39-8B0C-8A160719AD55}" srcOrd="0" destOrd="0" presId="urn:microsoft.com/office/officeart/2005/8/layout/orgChart1"/>
    <dgm:cxn modelId="{3B4C0F47-5CF8-42EF-A44E-B6B19F0CA860}" type="presParOf" srcId="{41BA2803-FE56-46D4-B0BD-D4B3374ACAB5}" destId="{AA3BCC68-96B1-4FE2-AE85-9C0B621465B6}" srcOrd="1" destOrd="0" presId="urn:microsoft.com/office/officeart/2005/8/layout/orgChart1"/>
    <dgm:cxn modelId="{F7EF00AC-9DA1-411A-AB11-C13812FFC4A2}" type="presParOf" srcId="{7A67BFCB-90FA-45FB-A29F-864F717E1E4A}" destId="{2762650D-61C4-4704-8EBC-9D71DCDB2AD1}" srcOrd="1" destOrd="0" presId="urn:microsoft.com/office/officeart/2005/8/layout/orgChart1"/>
    <dgm:cxn modelId="{52DFACA4-C49E-44E0-9B55-3D78AEDB1854}" type="presParOf" srcId="{2762650D-61C4-4704-8EBC-9D71DCDB2AD1}" destId="{AA59B63F-47D6-44F1-BEB9-8D95EBF3DD2D}" srcOrd="0" destOrd="0" presId="urn:microsoft.com/office/officeart/2005/8/layout/orgChart1"/>
    <dgm:cxn modelId="{465CE23F-E298-43A7-94FC-A47828856D22}" type="presParOf" srcId="{2762650D-61C4-4704-8EBC-9D71DCDB2AD1}" destId="{02000058-C9CE-4F58-A325-D0F6BFCDE5EB}" srcOrd="1" destOrd="0" presId="urn:microsoft.com/office/officeart/2005/8/layout/orgChart1"/>
    <dgm:cxn modelId="{3AB0D623-47A0-41A4-A6F1-861E8BC5A28E}" type="presParOf" srcId="{02000058-C9CE-4F58-A325-D0F6BFCDE5EB}" destId="{F407D5FF-97D3-4CC9-84C6-EDA98BA6B6CC}" srcOrd="0" destOrd="0" presId="urn:microsoft.com/office/officeart/2005/8/layout/orgChart1"/>
    <dgm:cxn modelId="{1FBBFD6E-0148-4353-9DEC-5C8FA0142F8C}" type="presParOf" srcId="{F407D5FF-97D3-4CC9-84C6-EDA98BA6B6CC}" destId="{3B8D4667-FFE2-47D3-AE94-B6B30DC96E5A}" srcOrd="0" destOrd="0" presId="urn:microsoft.com/office/officeart/2005/8/layout/orgChart1"/>
    <dgm:cxn modelId="{9C2B4FF2-9195-4E6A-9039-98A6BA48F4ED}" type="presParOf" srcId="{F407D5FF-97D3-4CC9-84C6-EDA98BA6B6CC}" destId="{0CE8DDFB-96ED-4652-ACB4-F807D894AD20}" srcOrd="1" destOrd="0" presId="urn:microsoft.com/office/officeart/2005/8/layout/orgChart1"/>
    <dgm:cxn modelId="{AFD75ED7-70F6-4B81-B6DD-8BBDA0568A54}" type="presParOf" srcId="{02000058-C9CE-4F58-A325-D0F6BFCDE5EB}" destId="{9CF059AE-FB28-4D00-808B-CB7543768B87}" srcOrd="1" destOrd="0" presId="urn:microsoft.com/office/officeart/2005/8/layout/orgChart1"/>
    <dgm:cxn modelId="{AD7CA415-6863-4531-8115-BBE49A80A3FC}" type="presParOf" srcId="{02000058-C9CE-4F58-A325-D0F6BFCDE5EB}" destId="{6092AC7A-A6EE-4851-9444-88A3BEA9F003}" srcOrd="2" destOrd="0" presId="urn:microsoft.com/office/officeart/2005/8/layout/orgChart1"/>
    <dgm:cxn modelId="{FA5DAFC5-850E-4A4E-B18E-6D9CDB50E3D5}" type="presParOf" srcId="{2762650D-61C4-4704-8EBC-9D71DCDB2AD1}" destId="{5AF87E4A-A2F2-4A63-A78C-CFF113ECC093}" srcOrd="2" destOrd="0" presId="urn:microsoft.com/office/officeart/2005/8/layout/orgChart1"/>
    <dgm:cxn modelId="{1BFDB15A-8C40-459A-A9FE-10C6D14A5051}" type="presParOf" srcId="{2762650D-61C4-4704-8EBC-9D71DCDB2AD1}" destId="{3D6DC7B9-CB00-441C-AC95-B039BE9160DC}" srcOrd="3" destOrd="0" presId="urn:microsoft.com/office/officeart/2005/8/layout/orgChart1"/>
    <dgm:cxn modelId="{2E7851F8-EB92-48DE-9756-EB9125AAD70E}" type="presParOf" srcId="{3D6DC7B9-CB00-441C-AC95-B039BE9160DC}" destId="{FAA09638-5DA8-4537-827F-4ED2C7263951}" srcOrd="0" destOrd="0" presId="urn:microsoft.com/office/officeart/2005/8/layout/orgChart1"/>
    <dgm:cxn modelId="{205E3810-D702-4049-90B8-26E98E683FE5}" type="presParOf" srcId="{FAA09638-5DA8-4537-827F-4ED2C7263951}" destId="{510E218F-C4DB-4324-BF9E-0BC22A0ED6EF}" srcOrd="0" destOrd="0" presId="urn:microsoft.com/office/officeart/2005/8/layout/orgChart1"/>
    <dgm:cxn modelId="{BEEC6568-E73D-4456-8BA1-4BB2A843F047}" type="presParOf" srcId="{FAA09638-5DA8-4537-827F-4ED2C7263951}" destId="{3F954289-0752-4948-9D31-C724761EE6E3}" srcOrd="1" destOrd="0" presId="urn:microsoft.com/office/officeart/2005/8/layout/orgChart1"/>
    <dgm:cxn modelId="{1C6787F1-B85C-4CFA-B953-7D45B0939EB2}" type="presParOf" srcId="{3D6DC7B9-CB00-441C-AC95-B039BE9160DC}" destId="{FD9909B5-A5BF-4467-AC3E-8A308E6A69E6}" srcOrd="1" destOrd="0" presId="urn:microsoft.com/office/officeart/2005/8/layout/orgChart1"/>
    <dgm:cxn modelId="{C144AA71-FC5B-4942-979E-BBFC604FF98F}" type="presParOf" srcId="{FD9909B5-A5BF-4467-AC3E-8A308E6A69E6}" destId="{D11B9CE2-8FCB-424A-ACFA-373026626BCF}" srcOrd="0" destOrd="0" presId="urn:microsoft.com/office/officeart/2005/8/layout/orgChart1"/>
    <dgm:cxn modelId="{94EA6EE7-BAD9-4800-9B2F-789F29A6CCD5}" type="presParOf" srcId="{FD9909B5-A5BF-4467-AC3E-8A308E6A69E6}" destId="{D1E8BBFF-CAB6-4692-8D79-238CA3B9C63B}" srcOrd="1" destOrd="0" presId="urn:microsoft.com/office/officeart/2005/8/layout/orgChart1"/>
    <dgm:cxn modelId="{8633000B-844B-4C3B-96E9-281B18305875}" type="presParOf" srcId="{D1E8BBFF-CAB6-4692-8D79-238CA3B9C63B}" destId="{63B4CCE6-F31C-4245-AFEE-2DE8AFE4E96B}" srcOrd="0" destOrd="0" presId="urn:microsoft.com/office/officeart/2005/8/layout/orgChart1"/>
    <dgm:cxn modelId="{C81E47F5-773E-47C4-A72A-6BC0380F5DB7}" type="presParOf" srcId="{63B4CCE6-F31C-4245-AFEE-2DE8AFE4E96B}" destId="{078D5DBC-355A-47DF-8FB6-CE9A161CF791}" srcOrd="0" destOrd="0" presId="urn:microsoft.com/office/officeart/2005/8/layout/orgChart1"/>
    <dgm:cxn modelId="{0B45D145-59EB-420B-85EA-603C7C79E5E7}" type="presParOf" srcId="{63B4CCE6-F31C-4245-AFEE-2DE8AFE4E96B}" destId="{CDEBA8A6-1978-4331-B609-BFA1890A46B9}" srcOrd="1" destOrd="0" presId="urn:microsoft.com/office/officeart/2005/8/layout/orgChart1"/>
    <dgm:cxn modelId="{3982F83E-A07B-45BA-A00B-B7460F58DAF8}" type="presParOf" srcId="{D1E8BBFF-CAB6-4692-8D79-238CA3B9C63B}" destId="{CB67275C-1F54-4F0E-A09B-3838C2AAE6A5}" srcOrd="1" destOrd="0" presId="urn:microsoft.com/office/officeart/2005/8/layout/orgChart1"/>
    <dgm:cxn modelId="{B3D6D057-678B-40CE-831A-C7B1A5F2C5A4}" type="presParOf" srcId="{D1E8BBFF-CAB6-4692-8D79-238CA3B9C63B}" destId="{21E2C6BA-7F1D-4782-B075-A59566EF04B0}" srcOrd="2" destOrd="0" presId="urn:microsoft.com/office/officeart/2005/8/layout/orgChart1"/>
    <dgm:cxn modelId="{07943A4B-5555-4F62-A088-D17F3688A75E}" type="presParOf" srcId="{3D6DC7B9-CB00-441C-AC95-B039BE9160DC}" destId="{A5829019-F2BC-4E82-BBDB-CEA4CF4651A1}" srcOrd="2" destOrd="0" presId="urn:microsoft.com/office/officeart/2005/8/layout/orgChart1"/>
    <dgm:cxn modelId="{4EAB811F-DE27-4914-9DA6-A4F14D86DD71}" type="presParOf" srcId="{2762650D-61C4-4704-8EBC-9D71DCDB2AD1}" destId="{814051F8-FC6A-4755-828A-3BF64CF3AD25}" srcOrd="4" destOrd="0" presId="urn:microsoft.com/office/officeart/2005/8/layout/orgChart1"/>
    <dgm:cxn modelId="{3B50AD12-D4C8-4B01-8152-502ED0555716}" type="presParOf" srcId="{2762650D-61C4-4704-8EBC-9D71DCDB2AD1}" destId="{5C31C7F4-3091-4AB8-B855-4D74C8B12D51}" srcOrd="5" destOrd="0" presId="urn:microsoft.com/office/officeart/2005/8/layout/orgChart1"/>
    <dgm:cxn modelId="{2E409D52-1480-43AF-AACE-21E2473A50BD}" type="presParOf" srcId="{5C31C7F4-3091-4AB8-B855-4D74C8B12D51}" destId="{C72DF092-9493-4EE1-9640-18D7B3CB1DC7}" srcOrd="0" destOrd="0" presId="urn:microsoft.com/office/officeart/2005/8/layout/orgChart1"/>
    <dgm:cxn modelId="{1D418659-CCEE-46C5-B27F-8811BC7730FE}" type="presParOf" srcId="{C72DF092-9493-4EE1-9640-18D7B3CB1DC7}" destId="{CC6829D7-0842-43B2-9AF9-2C54EF0D182C}" srcOrd="0" destOrd="0" presId="urn:microsoft.com/office/officeart/2005/8/layout/orgChart1"/>
    <dgm:cxn modelId="{B32DC9CB-E5CC-4AE7-B9B0-CE2BDE64667C}" type="presParOf" srcId="{C72DF092-9493-4EE1-9640-18D7B3CB1DC7}" destId="{B9CADFD7-948A-41BA-8AE2-F199096FCB7A}" srcOrd="1" destOrd="0" presId="urn:microsoft.com/office/officeart/2005/8/layout/orgChart1"/>
    <dgm:cxn modelId="{D59C04CA-E11F-44B1-A817-7BD052263260}" type="presParOf" srcId="{5C31C7F4-3091-4AB8-B855-4D74C8B12D51}" destId="{408D6B64-06B3-4622-BEB3-78504BE062E8}" srcOrd="1" destOrd="0" presId="urn:microsoft.com/office/officeart/2005/8/layout/orgChart1"/>
    <dgm:cxn modelId="{2C4A68F6-9BA5-4DEE-AA03-9CB9D1E00C79}" type="presParOf" srcId="{408D6B64-06B3-4622-BEB3-78504BE062E8}" destId="{13FED134-B163-4244-9D50-8C613C9D2793}" srcOrd="0" destOrd="0" presId="urn:microsoft.com/office/officeart/2005/8/layout/orgChart1"/>
    <dgm:cxn modelId="{88AFC24F-D253-4D81-BFAA-36752650338C}" type="presParOf" srcId="{408D6B64-06B3-4622-BEB3-78504BE062E8}" destId="{9A612B53-5D82-4586-B006-0EBA3707590A}" srcOrd="1" destOrd="0" presId="urn:microsoft.com/office/officeart/2005/8/layout/orgChart1"/>
    <dgm:cxn modelId="{875A8FF2-4286-49EE-8EE3-86E640B74261}" type="presParOf" srcId="{9A612B53-5D82-4586-B006-0EBA3707590A}" destId="{060A5A34-2F4A-44B7-8F4B-475098F33337}" srcOrd="0" destOrd="0" presId="urn:microsoft.com/office/officeart/2005/8/layout/orgChart1"/>
    <dgm:cxn modelId="{F8E45977-D005-4A03-A0B5-0347A0CBCD9F}" type="presParOf" srcId="{060A5A34-2F4A-44B7-8F4B-475098F33337}" destId="{2F9E91CD-7DDE-4474-8C31-333ED4E69561}" srcOrd="0" destOrd="0" presId="urn:microsoft.com/office/officeart/2005/8/layout/orgChart1"/>
    <dgm:cxn modelId="{4134E35A-AAD9-4A42-98D3-603A8818C81A}" type="presParOf" srcId="{060A5A34-2F4A-44B7-8F4B-475098F33337}" destId="{689CE59C-286F-4D6A-A363-DB5C67ED2E9A}" srcOrd="1" destOrd="0" presId="urn:microsoft.com/office/officeart/2005/8/layout/orgChart1"/>
    <dgm:cxn modelId="{2E6DCD17-42AD-4F17-86CA-DEC411746AE4}" type="presParOf" srcId="{9A612B53-5D82-4586-B006-0EBA3707590A}" destId="{DC8A9C5D-8E08-4A81-BA72-D2293E749689}" srcOrd="1" destOrd="0" presId="urn:microsoft.com/office/officeart/2005/8/layout/orgChart1"/>
    <dgm:cxn modelId="{E4545F84-7F6F-408D-9107-EFBF4631928F}" type="presParOf" srcId="{9A612B53-5D82-4586-B006-0EBA3707590A}" destId="{52EE0C75-ECDF-4247-91DF-80532DDE577F}" srcOrd="2" destOrd="0" presId="urn:microsoft.com/office/officeart/2005/8/layout/orgChart1"/>
    <dgm:cxn modelId="{1A2C5B6D-AA82-4613-811C-8D7843901EFF}" type="presParOf" srcId="{408D6B64-06B3-4622-BEB3-78504BE062E8}" destId="{E4D3E856-CDB9-4F56-8F84-92AFC9C5F8A8}" srcOrd="2" destOrd="0" presId="urn:microsoft.com/office/officeart/2005/8/layout/orgChart1"/>
    <dgm:cxn modelId="{ABA97FD3-C012-456A-9C99-FB36ACBC9DC6}" type="presParOf" srcId="{408D6B64-06B3-4622-BEB3-78504BE062E8}" destId="{B320237F-2FC7-4E88-B073-E35049EDA5CA}" srcOrd="3" destOrd="0" presId="urn:microsoft.com/office/officeart/2005/8/layout/orgChart1"/>
    <dgm:cxn modelId="{1CB5EFCF-E92C-4249-A3FE-D0123B7B6906}" type="presParOf" srcId="{B320237F-2FC7-4E88-B073-E35049EDA5CA}" destId="{2CFD662D-B8ED-4486-B730-658238213B8F}" srcOrd="0" destOrd="0" presId="urn:microsoft.com/office/officeart/2005/8/layout/orgChart1"/>
    <dgm:cxn modelId="{6E79B437-153B-4E30-9408-6D57A3E9784B}" type="presParOf" srcId="{2CFD662D-B8ED-4486-B730-658238213B8F}" destId="{543D05B5-D50C-4B56-B670-C120526ACD00}" srcOrd="0" destOrd="0" presId="urn:microsoft.com/office/officeart/2005/8/layout/orgChart1"/>
    <dgm:cxn modelId="{1C02DDF8-7E22-4AC6-A143-C594B908DAA7}" type="presParOf" srcId="{2CFD662D-B8ED-4486-B730-658238213B8F}" destId="{8DC8743C-F678-4361-A418-E47E39C06CD2}" srcOrd="1" destOrd="0" presId="urn:microsoft.com/office/officeart/2005/8/layout/orgChart1"/>
    <dgm:cxn modelId="{E792F047-540B-438F-A2EA-B0918A71942F}" type="presParOf" srcId="{B320237F-2FC7-4E88-B073-E35049EDA5CA}" destId="{D01C0363-9D0E-4AFA-B5D4-E07C42CB2995}" srcOrd="1" destOrd="0" presId="urn:microsoft.com/office/officeart/2005/8/layout/orgChart1"/>
    <dgm:cxn modelId="{914B8BC3-3773-4FA7-8509-10824369BC84}" type="presParOf" srcId="{B320237F-2FC7-4E88-B073-E35049EDA5CA}" destId="{34787C41-CF3D-4097-A7A0-B8543D2E8222}" srcOrd="2" destOrd="0" presId="urn:microsoft.com/office/officeart/2005/8/layout/orgChart1"/>
    <dgm:cxn modelId="{1A140150-F518-4D82-B577-E7BE1C5315ED}" type="presParOf" srcId="{5C31C7F4-3091-4AB8-B855-4D74C8B12D51}" destId="{C532C61D-2349-40D7-90FF-DB4E5BC21FAD}" srcOrd="2" destOrd="0" presId="urn:microsoft.com/office/officeart/2005/8/layout/orgChart1"/>
    <dgm:cxn modelId="{86452CB0-E081-4CF7-A9E9-38A3E46EDDFE}" type="presParOf" srcId="{7A67BFCB-90FA-45FB-A29F-864F717E1E4A}" destId="{6C222EB2-1435-4A73-BF6B-FBF310E5B070}" srcOrd="2" destOrd="0" presId="urn:microsoft.com/office/officeart/2005/8/layout/orgChart1"/>
    <dgm:cxn modelId="{BF114668-B7E7-4094-B0A7-556C1626F889}" type="presParOf" srcId="{457555DF-EFB2-4B4C-82AE-314B9F1C8EEF}" destId="{A1CF4558-3629-44C7-BE5F-C89F0DF56F8A}" srcOrd="4" destOrd="0" presId="urn:microsoft.com/office/officeart/2005/8/layout/orgChart1"/>
    <dgm:cxn modelId="{7DDA55CA-5065-4879-B99B-64D6E72FE08D}" type="presParOf" srcId="{457555DF-EFB2-4B4C-82AE-314B9F1C8EEF}" destId="{D8D73253-C34A-4A9B-8486-4A42DB8195EC}" srcOrd="5" destOrd="0" presId="urn:microsoft.com/office/officeart/2005/8/layout/orgChart1"/>
    <dgm:cxn modelId="{4B1CCF2F-F788-4F64-ADB3-DDEF5B10BF5F}" type="presParOf" srcId="{D8D73253-C34A-4A9B-8486-4A42DB8195EC}" destId="{517F5410-005B-4F65-AAC5-3C1B92F68A74}" srcOrd="0" destOrd="0" presId="urn:microsoft.com/office/officeart/2005/8/layout/orgChart1"/>
    <dgm:cxn modelId="{A8E07150-18A0-42F4-A264-29816A3A8F88}" type="presParOf" srcId="{517F5410-005B-4F65-AAC5-3C1B92F68A74}" destId="{B9B536CF-4C65-485D-9A74-4806663F0E8E}" srcOrd="0" destOrd="0" presId="urn:microsoft.com/office/officeart/2005/8/layout/orgChart1"/>
    <dgm:cxn modelId="{D9FDFF4F-53A8-48A2-9C3B-9DF187AF05BC}" type="presParOf" srcId="{517F5410-005B-4F65-AAC5-3C1B92F68A74}" destId="{F7A8B764-BF3D-4C99-AA8C-2FAFF5D686B8}" srcOrd="1" destOrd="0" presId="urn:microsoft.com/office/officeart/2005/8/layout/orgChart1"/>
    <dgm:cxn modelId="{B43A8B2E-EE8E-4DEF-91AD-4A1913D91DF8}" type="presParOf" srcId="{D8D73253-C34A-4A9B-8486-4A42DB8195EC}" destId="{CE4C938F-682B-48C8-A65E-873E6BF39C59}" srcOrd="1" destOrd="0" presId="urn:microsoft.com/office/officeart/2005/8/layout/orgChart1"/>
    <dgm:cxn modelId="{ACC49BEE-F743-4139-9F01-9BED4C3C44C5}" type="presParOf" srcId="{CE4C938F-682B-48C8-A65E-873E6BF39C59}" destId="{B648B353-80DF-4CFB-92C4-401B8339BAFC}" srcOrd="0" destOrd="0" presId="urn:microsoft.com/office/officeart/2005/8/layout/orgChart1"/>
    <dgm:cxn modelId="{1D9A014C-128F-4A3A-BAD0-49186F37D40F}" type="presParOf" srcId="{CE4C938F-682B-48C8-A65E-873E6BF39C59}" destId="{CC14887F-EC75-49EF-B8AE-34694BAF44BF}" srcOrd="1" destOrd="0" presId="urn:microsoft.com/office/officeart/2005/8/layout/orgChart1"/>
    <dgm:cxn modelId="{FE070A92-98A0-4046-9489-ACBB19EEA378}" type="presParOf" srcId="{CC14887F-EC75-49EF-B8AE-34694BAF44BF}" destId="{BCC98A46-1AE1-4342-A3D0-08C9E9A54D40}" srcOrd="0" destOrd="0" presId="urn:microsoft.com/office/officeart/2005/8/layout/orgChart1"/>
    <dgm:cxn modelId="{53966BF6-5F37-4D94-82AA-FB0AF16ACF83}" type="presParOf" srcId="{BCC98A46-1AE1-4342-A3D0-08C9E9A54D40}" destId="{CB526B48-CF38-43D8-9C8F-52A080404DE7}" srcOrd="0" destOrd="0" presId="urn:microsoft.com/office/officeart/2005/8/layout/orgChart1"/>
    <dgm:cxn modelId="{C9101AF4-363F-4CD5-A88E-DD1D76141542}" type="presParOf" srcId="{BCC98A46-1AE1-4342-A3D0-08C9E9A54D40}" destId="{519F7A6F-3F6A-4BA4-B5D5-8694E02EA511}" srcOrd="1" destOrd="0" presId="urn:microsoft.com/office/officeart/2005/8/layout/orgChart1"/>
    <dgm:cxn modelId="{A34B0730-3782-4BC8-8F07-288B9D9B55F1}" type="presParOf" srcId="{CC14887F-EC75-49EF-B8AE-34694BAF44BF}" destId="{3C91E827-0856-4009-93AE-6EDC329B1EBD}" srcOrd="1" destOrd="0" presId="urn:microsoft.com/office/officeart/2005/8/layout/orgChart1"/>
    <dgm:cxn modelId="{87D72442-FC4F-4793-847B-D0AE0CECF00F}" type="presParOf" srcId="{CC14887F-EC75-49EF-B8AE-34694BAF44BF}" destId="{36C7B507-ED73-4817-B113-5E480FFFC4BB}" srcOrd="2" destOrd="0" presId="urn:microsoft.com/office/officeart/2005/8/layout/orgChart1"/>
    <dgm:cxn modelId="{2CDEC751-B568-458F-A4E3-CBE712FBCA93}" type="presParOf" srcId="{CE4C938F-682B-48C8-A65E-873E6BF39C59}" destId="{8F956444-CB5D-4975-B879-47F8EAF38DC9}" srcOrd="2" destOrd="0" presId="urn:microsoft.com/office/officeart/2005/8/layout/orgChart1"/>
    <dgm:cxn modelId="{3BA0EA6B-602F-446E-AE24-FD62E869E71B}" type="presParOf" srcId="{CE4C938F-682B-48C8-A65E-873E6BF39C59}" destId="{9BD38A46-9700-40EB-971F-9C9BDD47816D}" srcOrd="3" destOrd="0" presId="urn:microsoft.com/office/officeart/2005/8/layout/orgChart1"/>
    <dgm:cxn modelId="{C214BE57-47A0-4048-A249-79EB73E8BD57}" type="presParOf" srcId="{9BD38A46-9700-40EB-971F-9C9BDD47816D}" destId="{B8FDE648-611B-4489-8C23-28305DB7B108}" srcOrd="0" destOrd="0" presId="urn:microsoft.com/office/officeart/2005/8/layout/orgChart1"/>
    <dgm:cxn modelId="{4E19E4B6-1347-4516-A312-7E7C9BBC15C9}" type="presParOf" srcId="{B8FDE648-611B-4489-8C23-28305DB7B108}" destId="{CF94D81B-129F-463B-8750-513B1A8DA93D}" srcOrd="0" destOrd="0" presId="urn:microsoft.com/office/officeart/2005/8/layout/orgChart1"/>
    <dgm:cxn modelId="{B3C88F23-4845-48B0-96AF-7E14EF83ACEF}" type="presParOf" srcId="{B8FDE648-611B-4489-8C23-28305DB7B108}" destId="{43A28FCC-934E-40C8-B692-959D03DB8FDE}" srcOrd="1" destOrd="0" presId="urn:microsoft.com/office/officeart/2005/8/layout/orgChart1"/>
    <dgm:cxn modelId="{F75FFF04-D39C-49E6-B686-3D608210F898}" type="presParOf" srcId="{9BD38A46-9700-40EB-971F-9C9BDD47816D}" destId="{87FCC236-05A3-4BA4-BD1C-2781FE0F0BDB}" srcOrd="1" destOrd="0" presId="urn:microsoft.com/office/officeart/2005/8/layout/orgChart1"/>
    <dgm:cxn modelId="{36A562AF-99B4-40EB-B950-F8F2BAF76CE7}" type="presParOf" srcId="{9BD38A46-9700-40EB-971F-9C9BDD47816D}" destId="{E29E39B6-3E60-402D-B834-9506EC8F9690}" srcOrd="2" destOrd="0" presId="urn:microsoft.com/office/officeart/2005/8/layout/orgChart1"/>
    <dgm:cxn modelId="{4C65898B-5399-483C-935A-39D2B63BD2DD}" type="presParOf" srcId="{CE4C938F-682B-48C8-A65E-873E6BF39C59}" destId="{48BCBFBF-8C81-4149-BE3F-9801F0552CBF}" srcOrd="4" destOrd="0" presId="urn:microsoft.com/office/officeart/2005/8/layout/orgChart1"/>
    <dgm:cxn modelId="{0AA6D8A4-A775-467B-A421-4B27C9BFC4F4}" type="presParOf" srcId="{CE4C938F-682B-48C8-A65E-873E6BF39C59}" destId="{86858E70-A64E-4469-BAC1-65F6B60EA2F1}" srcOrd="5" destOrd="0" presId="urn:microsoft.com/office/officeart/2005/8/layout/orgChart1"/>
    <dgm:cxn modelId="{8451881C-6313-46B0-B22C-58726FAE3C75}" type="presParOf" srcId="{86858E70-A64E-4469-BAC1-65F6B60EA2F1}" destId="{F08E3650-F0CA-47FE-B5D5-CD69FDB088C4}" srcOrd="0" destOrd="0" presId="urn:microsoft.com/office/officeart/2005/8/layout/orgChart1"/>
    <dgm:cxn modelId="{5D3C6CCC-3E7F-4D2A-B512-3D011615EAAB}" type="presParOf" srcId="{F08E3650-F0CA-47FE-B5D5-CD69FDB088C4}" destId="{4F58277C-E8F4-4656-868D-B684F085C2AA}" srcOrd="0" destOrd="0" presId="urn:microsoft.com/office/officeart/2005/8/layout/orgChart1"/>
    <dgm:cxn modelId="{A2AD1DE4-5DF5-4798-9232-BA02366DE1F8}" type="presParOf" srcId="{F08E3650-F0CA-47FE-B5D5-CD69FDB088C4}" destId="{DFC2FB6E-49DD-4B60-A1DE-025A4A796F7C}" srcOrd="1" destOrd="0" presId="urn:microsoft.com/office/officeart/2005/8/layout/orgChart1"/>
    <dgm:cxn modelId="{7F20B534-17E4-48E3-AE5A-A29ACF3AC435}" type="presParOf" srcId="{86858E70-A64E-4469-BAC1-65F6B60EA2F1}" destId="{79EBCD03-D217-4B83-A88A-134706CCF7D8}" srcOrd="1" destOrd="0" presId="urn:microsoft.com/office/officeart/2005/8/layout/orgChart1"/>
    <dgm:cxn modelId="{6A69C041-EF69-445F-9859-5F23D3262AF2}" type="presParOf" srcId="{86858E70-A64E-4469-BAC1-65F6B60EA2F1}" destId="{D3211C50-E54F-4231-A6B3-03CD5F520F34}" srcOrd="2" destOrd="0" presId="urn:microsoft.com/office/officeart/2005/8/layout/orgChart1"/>
    <dgm:cxn modelId="{D369DB20-9A17-4218-9B63-06C94BB70C50}" type="presParOf" srcId="{D8D73253-C34A-4A9B-8486-4A42DB8195EC}" destId="{51CF8811-3444-42AC-B61D-49EEFE3D94BD}" srcOrd="2" destOrd="0" presId="urn:microsoft.com/office/officeart/2005/8/layout/orgChart1"/>
    <dgm:cxn modelId="{1F2D2E8E-B29E-499B-B9BF-E9E0C31F4424}" type="presParOf" srcId="{D83F6A14-27A7-40A3-8CD4-22CC094DED30}" destId="{A2B818E8-33D6-4441-B0CA-336305B5B25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CF6C2C-0007-4D90-87F8-1E30C89E22B3}"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4818793F-27F8-4DFC-9AD1-8E5252F68FC1}">
      <dgm:prSet phldrT="[Text]"/>
      <dgm:spPr/>
      <dgm:t>
        <a:bodyPr/>
        <a:lstStyle/>
        <a:p>
          <a:r>
            <a:rPr lang="en-US" dirty="0" err="1">
              <a:latin typeface="Times New Roman" panose="02020603050405020304" pitchFamily="18" charset="0"/>
              <a:ea typeface="+mj-ea"/>
              <a:cs typeface="Times New Roman" panose="02020603050405020304" pitchFamily="18" charset="0"/>
            </a:rPr>
            <a:t>Luật</a:t>
          </a:r>
          <a:r>
            <a:rPr lang="en-US" dirty="0">
              <a:latin typeface="Times New Roman" panose="02020603050405020304" pitchFamily="18" charset="0"/>
              <a:ea typeface="+mj-ea"/>
              <a:cs typeface="Times New Roman" panose="02020603050405020304" pitchFamily="18" charset="0"/>
            </a:rPr>
            <a:t> </a:t>
          </a:r>
          <a:r>
            <a:rPr lang="en-US" dirty="0" err="1">
              <a:latin typeface="Times New Roman" panose="02020603050405020304" pitchFamily="18" charset="0"/>
              <a:ea typeface="+mj-ea"/>
              <a:cs typeface="Times New Roman" panose="02020603050405020304" pitchFamily="18" charset="0"/>
            </a:rPr>
            <a:t>Phòng</a:t>
          </a:r>
          <a:r>
            <a:rPr lang="en-US" dirty="0">
              <a:latin typeface="Times New Roman" panose="02020603050405020304" pitchFamily="18" charset="0"/>
              <a:ea typeface="+mj-ea"/>
              <a:cs typeface="Times New Roman" panose="02020603050405020304" pitchFamily="18" charset="0"/>
            </a:rPr>
            <a:t>, </a:t>
          </a:r>
          <a:r>
            <a:rPr lang="en-US" dirty="0" err="1">
              <a:latin typeface="Times New Roman" panose="02020603050405020304" pitchFamily="18" charset="0"/>
              <a:ea typeface="+mj-ea"/>
              <a:cs typeface="Times New Roman" panose="02020603050405020304" pitchFamily="18" charset="0"/>
            </a:rPr>
            <a:t>chống</a:t>
          </a:r>
          <a:r>
            <a:rPr lang="en-US" dirty="0">
              <a:latin typeface="Times New Roman" panose="02020603050405020304" pitchFamily="18" charset="0"/>
              <a:ea typeface="+mj-ea"/>
              <a:cs typeface="Times New Roman" panose="02020603050405020304" pitchFamily="18" charset="0"/>
            </a:rPr>
            <a:t> </a:t>
          </a:r>
          <a:r>
            <a:rPr lang="en-US" dirty="0" err="1">
              <a:latin typeface="Times New Roman" panose="02020603050405020304" pitchFamily="18" charset="0"/>
              <a:ea typeface="+mj-ea"/>
              <a:cs typeface="Times New Roman" panose="02020603050405020304" pitchFamily="18" charset="0"/>
            </a:rPr>
            <a:t>khủng</a:t>
          </a:r>
          <a:r>
            <a:rPr lang="en-US" dirty="0">
              <a:latin typeface="Times New Roman" panose="02020603050405020304" pitchFamily="18" charset="0"/>
              <a:ea typeface="+mj-ea"/>
              <a:cs typeface="Times New Roman" panose="02020603050405020304" pitchFamily="18" charset="0"/>
            </a:rPr>
            <a:t> </a:t>
          </a:r>
          <a:r>
            <a:rPr lang="en-US" dirty="0" err="1">
              <a:latin typeface="Times New Roman" panose="02020603050405020304" pitchFamily="18" charset="0"/>
              <a:ea typeface="+mj-ea"/>
              <a:cs typeface="Times New Roman" panose="02020603050405020304" pitchFamily="18" charset="0"/>
            </a:rPr>
            <a:t>bố</a:t>
          </a:r>
          <a:r>
            <a:rPr lang="en-US" dirty="0">
              <a:latin typeface="Times New Roman" panose="02020603050405020304" pitchFamily="18" charset="0"/>
              <a:ea typeface="+mj-ea"/>
              <a:cs typeface="Times New Roman" panose="02020603050405020304" pitchFamily="18" charset="0"/>
            </a:rPr>
            <a:t> </a:t>
          </a:r>
          <a:r>
            <a:rPr lang="en-US" dirty="0" err="1">
              <a:latin typeface="Times New Roman" panose="02020603050405020304" pitchFamily="18" charset="0"/>
              <a:ea typeface="+mj-ea"/>
              <a:cs typeface="Times New Roman" panose="02020603050405020304" pitchFamily="18" charset="0"/>
            </a:rPr>
            <a:t>số</a:t>
          </a:r>
          <a:r>
            <a:rPr lang="en-US" dirty="0">
              <a:latin typeface="Times New Roman" panose="02020603050405020304" pitchFamily="18" charset="0"/>
              <a:ea typeface="+mj-ea"/>
              <a:cs typeface="Times New Roman" panose="02020603050405020304" pitchFamily="18" charset="0"/>
            </a:rPr>
            <a:t> 07/2013/QH13 </a:t>
          </a:r>
          <a:r>
            <a:rPr lang="en-US" dirty="0" err="1">
              <a:latin typeface="Times New Roman" panose="02020603050405020304" pitchFamily="18" charset="0"/>
              <a:ea typeface="+mj-ea"/>
              <a:cs typeface="Times New Roman" panose="02020603050405020304" pitchFamily="18" charset="0"/>
            </a:rPr>
            <a:t>ngày</a:t>
          </a:r>
          <a:r>
            <a:rPr lang="en-US" dirty="0">
              <a:latin typeface="Times New Roman" panose="02020603050405020304" pitchFamily="18" charset="0"/>
              <a:ea typeface="+mj-ea"/>
              <a:cs typeface="Times New Roman" panose="02020603050405020304" pitchFamily="18" charset="0"/>
            </a:rPr>
            <a:t> 12/6/2013</a:t>
          </a:r>
          <a:endParaRPr lang="en-US" dirty="0"/>
        </a:p>
      </dgm:t>
    </dgm:pt>
    <dgm:pt modelId="{4C348B6D-A659-42DA-AA30-BB5C5EBA7231}" type="parTrans" cxnId="{41C276F8-98D1-4A3E-A75F-FD1D5BCA66C3}">
      <dgm:prSet/>
      <dgm:spPr/>
      <dgm:t>
        <a:bodyPr/>
        <a:lstStyle/>
        <a:p>
          <a:endParaRPr lang="en-US"/>
        </a:p>
      </dgm:t>
    </dgm:pt>
    <dgm:pt modelId="{0F34EA43-6333-4A9F-8F6A-1BB1B7558230}" type="sibTrans" cxnId="{41C276F8-98D1-4A3E-A75F-FD1D5BCA66C3}">
      <dgm:prSet/>
      <dgm:spPr/>
      <dgm:t>
        <a:bodyPr/>
        <a:lstStyle/>
        <a:p>
          <a:endParaRPr lang="en-US"/>
        </a:p>
      </dgm:t>
    </dgm:pt>
    <dgm:pt modelId="{598CDCB6-C950-4EA1-B319-DF7163738C6E}">
      <dgm:prSet phldrT="[Text]"/>
      <dgm:spPr/>
      <dgm:t>
        <a:bodyPr/>
        <a:lstStyle/>
        <a:p>
          <a:pPr>
            <a:buNone/>
          </a:pPr>
          <a:r>
            <a:rPr lang="vi-VN" dirty="0">
              <a:latin typeface="Times New Roman" panose="02020603050405020304" pitchFamily="18" charset="0"/>
              <a:ea typeface="+mj-ea"/>
              <a:cs typeface="Times New Roman" panose="02020603050405020304" pitchFamily="18" charset="0"/>
            </a:rPr>
            <a:t>Nghị định số 122/2013/NĐ-CP ngày 11</a:t>
          </a:r>
          <a:r>
            <a:rPr lang="en-US" dirty="0">
              <a:latin typeface="Times New Roman" panose="02020603050405020304" pitchFamily="18" charset="0"/>
              <a:ea typeface="+mj-ea"/>
              <a:cs typeface="Times New Roman" panose="02020603050405020304" pitchFamily="18" charset="0"/>
            </a:rPr>
            <a:t>/1</a:t>
          </a:r>
          <a:r>
            <a:rPr lang="vi-VN" dirty="0">
              <a:latin typeface="Times New Roman" panose="02020603050405020304" pitchFamily="18" charset="0"/>
              <a:ea typeface="+mj-ea"/>
              <a:cs typeface="Times New Roman" panose="02020603050405020304" pitchFamily="18" charset="0"/>
            </a:rPr>
            <a:t>0</a:t>
          </a:r>
          <a:r>
            <a:rPr lang="en-US" dirty="0">
              <a:latin typeface="Times New Roman" panose="02020603050405020304" pitchFamily="18" charset="0"/>
              <a:ea typeface="+mj-ea"/>
              <a:cs typeface="Times New Roman" panose="02020603050405020304" pitchFamily="18" charset="0"/>
            </a:rPr>
            <a:t>/2</a:t>
          </a:r>
          <a:r>
            <a:rPr lang="vi-VN" dirty="0">
              <a:latin typeface="Times New Roman" panose="02020603050405020304" pitchFamily="18" charset="0"/>
              <a:ea typeface="+mj-ea"/>
              <a:cs typeface="Times New Roman" panose="02020603050405020304" pitchFamily="18" charset="0"/>
            </a:rPr>
            <a:t>013 Quy định về tạm ngừng lưu thông, phong tỏa, niêm phong, tạm giữ và xử lý đối với tiền, tài sản liên quan đến khủng bố, tài trợ khủng bố; xác lập danh sách tổ chức, cá nhân liên quan đến khủng bố, tài trợ khủng bố</a:t>
          </a:r>
          <a:r>
            <a:rPr lang="en-US" dirty="0">
              <a:latin typeface="Times New Roman" panose="02020603050405020304" pitchFamily="18" charset="0"/>
              <a:ea typeface="+mj-ea"/>
              <a:cs typeface="Times New Roman" panose="02020603050405020304" pitchFamily="18" charset="0"/>
            </a:rPr>
            <a:t> </a:t>
          </a:r>
          <a:r>
            <a:rPr lang="en-US" dirty="0" err="1">
              <a:latin typeface="Times New Roman" panose="02020603050405020304" pitchFamily="18" charset="0"/>
              <a:ea typeface="+mj-ea"/>
              <a:cs typeface="Times New Roman" panose="02020603050405020304" pitchFamily="18" charset="0"/>
            </a:rPr>
            <a:t>được</a:t>
          </a:r>
          <a:r>
            <a:rPr lang="en-US" dirty="0">
              <a:latin typeface="Times New Roman" panose="02020603050405020304" pitchFamily="18" charset="0"/>
              <a:ea typeface="+mj-ea"/>
              <a:cs typeface="Times New Roman" panose="02020603050405020304" pitchFamily="18" charset="0"/>
            </a:rPr>
            <a:t> </a:t>
          </a:r>
          <a:r>
            <a:rPr lang="en-US" dirty="0" err="1">
              <a:latin typeface="Times New Roman" panose="02020603050405020304" pitchFamily="18" charset="0"/>
              <a:ea typeface="+mj-ea"/>
              <a:cs typeface="Times New Roman" panose="02020603050405020304" pitchFamily="18" charset="0"/>
            </a:rPr>
            <a:t>sửa</a:t>
          </a:r>
          <a:r>
            <a:rPr lang="en-US" dirty="0">
              <a:latin typeface="Times New Roman" panose="02020603050405020304" pitchFamily="18" charset="0"/>
              <a:ea typeface="+mj-ea"/>
              <a:cs typeface="Times New Roman" panose="02020603050405020304" pitchFamily="18" charset="0"/>
            </a:rPr>
            <a:t> </a:t>
          </a:r>
          <a:r>
            <a:rPr lang="en-US" dirty="0" err="1">
              <a:latin typeface="Times New Roman" panose="02020603050405020304" pitchFamily="18" charset="0"/>
              <a:ea typeface="+mj-ea"/>
              <a:cs typeface="Times New Roman" panose="02020603050405020304" pitchFamily="18" charset="0"/>
            </a:rPr>
            <a:t>đổi</a:t>
          </a:r>
          <a:r>
            <a:rPr lang="en-US" dirty="0">
              <a:latin typeface="Times New Roman" panose="02020603050405020304" pitchFamily="18" charset="0"/>
              <a:ea typeface="+mj-ea"/>
              <a:cs typeface="Times New Roman" panose="02020603050405020304" pitchFamily="18" charset="0"/>
            </a:rPr>
            <a:t> </a:t>
          </a:r>
          <a:r>
            <a:rPr lang="en-US" dirty="0" err="1">
              <a:latin typeface="Times New Roman" panose="02020603050405020304" pitchFamily="18" charset="0"/>
              <a:ea typeface="+mj-ea"/>
              <a:cs typeface="Times New Roman" panose="02020603050405020304" pitchFamily="18" charset="0"/>
            </a:rPr>
            <a:t>bằng</a:t>
          </a:r>
          <a:r>
            <a:rPr lang="en-US" dirty="0">
              <a:latin typeface="Times New Roman" panose="02020603050405020304" pitchFamily="18" charset="0"/>
              <a:ea typeface="+mj-ea"/>
              <a:cs typeface="Times New Roman" panose="02020603050405020304" pitchFamily="18" charset="0"/>
            </a:rPr>
            <a:t> </a:t>
          </a:r>
          <a:r>
            <a:rPr lang="en-US" dirty="0" err="1">
              <a:latin typeface="Times New Roman" panose="02020603050405020304" pitchFamily="18" charset="0"/>
              <a:ea typeface="+mj-ea"/>
              <a:cs typeface="Times New Roman" panose="02020603050405020304" pitchFamily="18" charset="0"/>
            </a:rPr>
            <a:t>Nghị</a:t>
          </a:r>
          <a:r>
            <a:rPr lang="en-US" dirty="0">
              <a:latin typeface="Times New Roman" panose="02020603050405020304" pitchFamily="18" charset="0"/>
              <a:ea typeface="+mj-ea"/>
              <a:cs typeface="Times New Roman" panose="02020603050405020304" pitchFamily="18" charset="0"/>
            </a:rPr>
            <a:t> </a:t>
          </a:r>
          <a:r>
            <a:rPr lang="en-US" dirty="0" err="1">
              <a:latin typeface="Times New Roman" panose="02020603050405020304" pitchFamily="18" charset="0"/>
              <a:ea typeface="+mj-ea"/>
              <a:cs typeface="Times New Roman" panose="02020603050405020304" pitchFamily="18" charset="0"/>
            </a:rPr>
            <a:t>định</a:t>
          </a:r>
          <a:r>
            <a:rPr lang="en-US" dirty="0">
              <a:latin typeface="Times New Roman" panose="02020603050405020304" pitchFamily="18" charset="0"/>
              <a:ea typeface="+mj-ea"/>
              <a:cs typeface="Times New Roman" panose="02020603050405020304" pitchFamily="18" charset="0"/>
            </a:rPr>
            <a:t> </a:t>
          </a:r>
          <a:r>
            <a:rPr lang="en-US" dirty="0" err="1">
              <a:latin typeface="Times New Roman" panose="02020603050405020304" pitchFamily="18" charset="0"/>
              <a:ea typeface="+mj-ea"/>
              <a:cs typeface="Times New Roman" panose="02020603050405020304" pitchFamily="18" charset="0"/>
            </a:rPr>
            <a:t>số</a:t>
          </a:r>
          <a:r>
            <a:rPr lang="en-US" dirty="0">
              <a:latin typeface="Times New Roman" panose="02020603050405020304" pitchFamily="18" charset="0"/>
              <a:ea typeface="+mj-ea"/>
              <a:cs typeface="Times New Roman" panose="02020603050405020304" pitchFamily="18" charset="0"/>
            </a:rPr>
            <a:t> 93/2024</a:t>
          </a:r>
          <a:r>
            <a:rPr lang="vi-VN" dirty="0">
              <a:latin typeface="Times New Roman" panose="02020603050405020304" pitchFamily="18" charset="0"/>
              <a:ea typeface="+mj-ea"/>
              <a:cs typeface="Times New Roman" panose="02020603050405020304" pitchFamily="18" charset="0"/>
            </a:rPr>
            <a:t>/NĐ-CP ngày </a:t>
          </a:r>
          <a:r>
            <a:rPr lang="en-US" dirty="0">
              <a:latin typeface="Times New Roman" panose="02020603050405020304" pitchFamily="18" charset="0"/>
              <a:ea typeface="+mj-ea"/>
              <a:cs typeface="Times New Roman" panose="02020603050405020304" pitchFamily="18" charset="0"/>
            </a:rPr>
            <a:t>18/7/2024.</a:t>
          </a:r>
          <a:endParaRPr lang="en-US" dirty="0"/>
        </a:p>
      </dgm:t>
    </dgm:pt>
    <dgm:pt modelId="{F73C486A-DAC2-480B-B2D1-AC8558258BAD}" type="parTrans" cxnId="{BBDE8341-FCFB-4167-AB7D-38BCF92037CA}">
      <dgm:prSet/>
      <dgm:spPr/>
      <dgm:t>
        <a:bodyPr/>
        <a:lstStyle/>
        <a:p>
          <a:endParaRPr lang="en-US"/>
        </a:p>
      </dgm:t>
    </dgm:pt>
    <dgm:pt modelId="{230326F5-A7F9-4C9B-B08B-AA427ACF4E4E}" type="sibTrans" cxnId="{BBDE8341-FCFB-4167-AB7D-38BCF92037CA}">
      <dgm:prSet/>
      <dgm:spPr/>
      <dgm:t>
        <a:bodyPr/>
        <a:lstStyle/>
        <a:p>
          <a:endParaRPr lang="en-US"/>
        </a:p>
      </dgm:t>
    </dgm:pt>
    <dgm:pt modelId="{2939C971-8C0C-4F2B-AC85-81EDB70397BB}">
      <dgm:prSet phldrT="[Text]"/>
      <dgm:spPr/>
      <dgm:t>
        <a:bodyPr/>
        <a:lstStyle/>
        <a:p>
          <a:pPr>
            <a:buNone/>
          </a:pPr>
          <a:r>
            <a:rPr lang="vi-VN" altLang="en-US" dirty="0">
              <a:latin typeface="Times New Roman" pitchFamily="18" charset="0"/>
              <a:cs typeface="Times New Roman" pitchFamily="18" charset="0"/>
            </a:rPr>
            <a:t>Nghị định </a:t>
          </a:r>
          <a:r>
            <a:rPr lang="en-US" altLang="en-US" dirty="0" err="1">
              <a:latin typeface="Times New Roman" pitchFamily="18" charset="0"/>
              <a:cs typeface="Times New Roman" pitchFamily="18" charset="0"/>
            </a:rPr>
            <a:t>số</a:t>
          </a:r>
          <a:r>
            <a:rPr lang="en-US" altLang="en-US" dirty="0">
              <a:latin typeface="Times New Roman" pitchFamily="18" charset="0"/>
              <a:cs typeface="Times New Roman" pitchFamily="18" charset="0"/>
            </a:rPr>
            <a:t> 81/2019/NĐ-CP </a:t>
          </a:r>
          <a:r>
            <a:rPr lang="en-US" altLang="en-US" dirty="0" err="1">
              <a:latin typeface="Times New Roman" pitchFamily="18" charset="0"/>
              <a:cs typeface="Times New Roman" pitchFamily="18" charset="0"/>
            </a:rPr>
            <a:t>ngày</a:t>
          </a:r>
          <a:r>
            <a:rPr lang="en-US" altLang="en-US" dirty="0">
              <a:latin typeface="Times New Roman" pitchFamily="18" charset="0"/>
              <a:cs typeface="Times New Roman" pitchFamily="18" charset="0"/>
            </a:rPr>
            <a:t> 11/11/2019 </a:t>
          </a:r>
          <a:r>
            <a:rPr lang="vi-VN" altLang="en-US" dirty="0">
              <a:latin typeface="Times New Roman" pitchFamily="18" charset="0"/>
              <a:cs typeface="Times New Roman" pitchFamily="18" charset="0"/>
            </a:rPr>
            <a:t>về phòng, chống phổ biến vũ khí hủy diệt hàng </a:t>
          </a:r>
          <a:r>
            <a:rPr lang="vi-VN" altLang="en-US" dirty="0" err="1">
              <a:latin typeface="Times New Roman" pitchFamily="18" charset="0"/>
              <a:cs typeface="Times New Roman" pitchFamily="18" charset="0"/>
            </a:rPr>
            <a:t>loạ</a:t>
          </a:r>
          <a:r>
            <a:rPr lang="en-US" altLang="en-US" dirty="0">
              <a:latin typeface="Times New Roman" pitchFamily="18" charset="0"/>
              <a:cs typeface="Times New Roman" pitchFamily="18" charset="0"/>
            </a:rPr>
            <a:t>t</a:t>
          </a:r>
          <a:endParaRPr lang="en-US" dirty="0"/>
        </a:p>
      </dgm:t>
    </dgm:pt>
    <dgm:pt modelId="{2BD754A0-CA37-41D0-ADAB-E29F7ED1B193}" type="parTrans" cxnId="{8DA863C0-76D4-4821-B6FD-C944E5DABAA3}">
      <dgm:prSet/>
      <dgm:spPr/>
      <dgm:t>
        <a:bodyPr/>
        <a:lstStyle/>
        <a:p>
          <a:endParaRPr lang="en-US"/>
        </a:p>
      </dgm:t>
    </dgm:pt>
    <dgm:pt modelId="{2036742F-4516-4827-997F-8DB4E3FF638D}" type="sibTrans" cxnId="{8DA863C0-76D4-4821-B6FD-C944E5DABAA3}">
      <dgm:prSet/>
      <dgm:spPr/>
      <dgm:t>
        <a:bodyPr/>
        <a:lstStyle/>
        <a:p>
          <a:endParaRPr lang="en-US"/>
        </a:p>
      </dgm:t>
    </dgm:pt>
    <dgm:pt modelId="{481E8A9F-7D22-4C43-8697-F0276EB609E4}" type="pres">
      <dgm:prSet presAssocID="{B0CF6C2C-0007-4D90-87F8-1E30C89E22B3}" presName="linear" presStyleCnt="0">
        <dgm:presLayoutVars>
          <dgm:animLvl val="lvl"/>
          <dgm:resizeHandles val="exact"/>
        </dgm:presLayoutVars>
      </dgm:prSet>
      <dgm:spPr/>
      <dgm:t>
        <a:bodyPr/>
        <a:lstStyle/>
        <a:p>
          <a:endParaRPr lang="en-US"/>
        </a:p>
      </dgm:t>
    </dgm:pt>
    <dgm:pt modelId="{C32B63EC-017F-4EB6-9454-0CC2B1CCEFDC}" type="pres">
      <dgm:prSet presAssocID="{4818793F-27F8-4DFC-9AD1-8E5252F68FC1}" presName="parentText" presStyleLbl="node1" presStyleIdx="0" presStyleCnt="3">
        <dgm:presLayoutVars>
          <dgm:chMax val="0"/>
          <dgm:bulletEnabled val="1"/>
        </dgm:presLayoutVars>
      </dgm:prSet>
      <dgm:spPr/>
      <dgm:t>
        <a:bodyPr/>
        <a:lstStyle/>
        <a:p>
          <a:endParaRPr lang="en-US"/>
        </a:p>
      </dgm:t>
    </dgm:pt>
    <dgm:pt modelId="{C9B43CB5-71E9-4502-9B0D-7BD47887EA48}" type="pres">
      <dgm:prSet presAssocID="{0F34EA43-6333-4A9F-8F6A-1BB1B7558230}" presName="spacer" presStyleCnt="0"/>
      <dgm:spPr/>
    </dgm:pt>
    <dgm:pt modelId="{695245EB-8764-43EF-872C-6AC18814C17D}" type="pres">
      <dgm:prSet presAssocID="{598CDCB6-C950-4EA1-B319-DF7163738C6E}" presName="parentText" presStyleLbl="node1" presStyleIdx="1" presStyleCnt="3">
        <dgm:presLayoutVars>
          <dgm:chMax val="0"/>
          <dgm:bulletEnabled val="1"/>
        </dgm:presLayoutVars>
      </dgm:prSet>
      <dgm:spPr/>
      <dgm:t>
        <a:bodyPr/>
        <a:lstStyle/>
        <a:p>
          <a:endParaRPr lang="en-US"/>
        </a:p>
      </dgm:t>
    </dgm:pt>
    <dgm:pt modelId="{8487C87D-833C-46BF-AAAF-B07BB633A310}" type="pres">
      <dgm:prSet presAssocID="{230326F5-A7F9-4C9B-B08B-AA427ACF4E4E}" presName="spacer" presStyleCnt="0"/>
      <dgm:spPr/>
    </dgm:pt>
    <dgm:pt modelId="{3F218285-B501-4D72-92A9-7662250BB112}" type="pres">
      <dgm:prSet presAssocID="{2939C971-8C0C-4F2B-AC85-81EDB70397BB}" presName="parentText" presStyleLbl="node1" presStyleIdx="2" presStyleCnt="3" custLinFactNeighborX="521" custLinFactNeighborY="-67790">
        <dgm:presLayoutVars>
          <dgm:chMax val="0"/>
          <dgm:bulletEnabled val="1"/>
        </dgm:presLayoutVars>
      </dgm:prSet>
      <dgm:spPr/>
      <dgm:t>
        <a:bodyPr/>
        <a:lstStyle/>
        <a:p>
          <a:endParaRPr lang="en-US"/>
        </a:p>
      </dgm:t>
    </dgm:pt>
  </dgm:ptLst>
  <dgm:cxnLst>
    <dgm:cxn modelId="{BBDE8341-FCFB-4167-AB7D-38BCF92037CA}" srcId="{B0CF6C2C-0007-4D90-87F8-1E30C89E22B3}" destId="{598CDCB6-C950-4EA1-B319-DF7163738C6E}" srcOrd="1" destOrd="0" parTransId="{F73C486A-DAC2-480B-B2D1-AC8558258BAD}" sibTransId="{230326F5-A7F9-4C9B-B08B-AA427ACF4E4E}"/>
    <dgm:cxn modelId="{36E8BE68-CD16-474D-91DE-E3FEE5E194E1}" type="presOf" srcId="{B0CF6C2C-0007-4D90-87F8-1E30C89E22B3}" destId="{481E8A9F-7D22-4C43-8697-F0276EB609E4}" srcOrd="0" destOrd="0" presId="urn:microsoft.com/office/officeart/2005/8/layout/vList2"/>
    <dgm:cxn modelId="{2E30E632-7DEC-4550-85C6-2FD2C7B6FD88}" type="presOf" srcId="{598CDCB6-C950-4EA1-B319-DF7163738C6E}" destId="{695245EB-8764-43EF-872C-6AC18814C17D}" srcOrd="0" destOrd="0" presId="urn:microsoft.com/office/officeart/2005/8/layout/vList2"/>
    <dgm:cxn modelId="{41C276F8-98D1-4A3E-A75F-FD1D5BCA66C3}" srcId="{B0CF6C2C-0007-4D90-87F8-1E30C89E22B3}" destId="{4818793F-27F8-4DFC-9AD1-8E5252F68FC1}" srcOrd="0" destOrd="0" parTransId="{4C348B6D-A659-42DA-AA30-BB5C5EBA7231}" sibTransId="{0F34EA43-6333-4A9F-8F6A-1BB1B7558230}"/>
    <dgm:cxn modelId="{974C413C-A9C0-4241-8362-13FBE43CEF09}" type="presOf" srcId="{4818793F-27F8-4DFC-9AD1-8E5252F68FC1}" destId="{C32B63EC-017F-4EB6-9454-0CC2B1CCEFDC}" srcOrd="0" destOrd="0" presId="urn:microsoft.com/office/officeart/2005/8/layout/vList2"/>
    <dgm:cxn modelId="{145565AA-196E-4080-AF31-1C09E80EF211}" type="presOf" srcId="{2939C971-8C0C-4F2B-AC85-81EDB70397BB}" destId="{3F218285-B501-4D72-92A9-7662250BB112}" srcOrd="0" destOrd="0" presId="urn:microsoft.com/office/officeart/2005/8/layout/vList2"/>
    <dgm:cxn modelId="{8DA863C0-76D4-4821-B6FD-C944E5DABAA3}" srcId="{B0CF6C2C-0007-4D90-87F8-1E30C89E22B3}" destId="{2939C971-8C0C-4F2B-AC85-81EDB70397BB}" srcOrd="2" destOrd="0" parTransId="{2BD754A0-CA37-41D0-ADAB-E29F7ED1B193}" sibTransId="{2036742F-4516-4827-997F-8DB4E3FF638D}"/>
    <dgm:cxn modelId="{61A3E1CB-BEC2-4AB1-8088-56927E214908}" type="presParOf" srcId="{481E8A9F-7D22-4C43-8697-F0276EB609E4}" destId="{C32B63EC-017F-4EB6-9454-0CC2B1CCEFDC}" srcOrd="0" destOrd="0" presId="urn:microsoft.com/office/officeart/2005/8/layout/vList2"/>
    <dgm:cxn modelId="{6380EA01-9B08-4C54-AE7A-1831B4BD3E75}" type="presParOf" srcId="{481E8A9F-7D22-4C43-8697-F0276EB609E4}" destId="{C9B43CB5-71E9-4502-9B0D-7BD47887EA48}" srcOrd="1" destOrd="0" presId="urn:microsoft.com/office/officeart/2005/8/layout/vList2"/>
    <dgm:cxn modelId="{AA185612-2C50-4529-B5EE-CE6A7CFDCA51}" type="presParOf" srcId="{481E8A9F-7D22-4C43-8697-F0276EB609E4}" destId="{695245EB-8764-43EF-872C-6AC18814C17D}" srcOrd="2" destOrd="0" presId="urn:microsoft.com/office/officeart/2005/8/layout/vList2"/>
    <dgm:cxn modelId="{19504E01-0817-46F7-BB6E-4A1A5AD525BC}" type="presParOf" srcId="{481E8A9F-7D22-4C43-8697-F0276EB609E4}" destId="{8487C87D-833C-46BF-AAAF-B07BB633A310}" srcOrd="3" destOrd="0" presId="urn:microsoft.com/office/officeart/2005/8/layout/vList2"/>
    <dgm:cxn modelId="{F4618D07-5187-4952-829A-EEC22EFB6201}" type="presParOf" srcId="{481E8A9F-7D22-4C43-8697-F0276EB609E4}" destId="{3F218285-B501-4D72-92A9-7662250BB11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C272E7-22AE-451A-AE7C-609A75F29DEA}" type="doc">
      <dgm:prSet loTypeId="urn:microsoft.com/office/officeart/2011/layout/HexagonRadial" loCatId="cycle" qsTypeId="urn:microsoft.com/office/officeart/2005/8/quickstyle/3d2" qsCatId="3D" csTypeId="urn:microsoft.com/office/officeart/2005/8/colors/accent1_2" csCatId="accent1" phldr="1"/>
      <dgm:spPr/>
      <dgm:t>
        <a:bodyPr/>
        <a:lstStyle/>
        <a:p>
          <a:endParaRPr lang="en-US"/>
        </a:p>
      </dgm:t>
    </dgm:pt>
    <dgm:pt modelId="{A0D4C3D7-6349-4C0B-9689-5639B4629A4D}">
      <dgm:prSet phldrT="[Text]"/>
      <dgm:spPr/>
      <dgm:t>
        <a:bodyPr/>
        <a:lstStyle/>
        <a:p>
          <a:pPr>
            <a:buFontTx/>
            <a:buChar char="-"/>
          </a:pPr>
          <a:r>
            <a:rPr lang="vi-VN" dirty="0">
              <a:latin typeface="Times New Roman" pitchFamily="18" charset="0"/>
              <a:cs typeface="Times New Roman" pitchFamily="18" charset="0"/>
            </a:rPr>
            <a:t>Khách hàng </a:t>
          </a:r>
          <a:endParaRPr lang="en-US" dirty="0"/>
        </a:p>
      </dgm:t>
    </dgm:pt>
    <dgm:pt modelId="{978E3AFB-69B3-4507-9646-76C29FA7A080}" type="parTrans" cxnId="{82519405-1CF4-4D2B-BE5F-A0E74B612FEA}">
      <dgm:prSet/>
      <dgm:spPr/>
      <dgm:t>
        <a:bodyPr/>
        <a:lstStyle/>
        <a:p>
          <a:endParaRPr lang="en-US"/>
        </a:p>
      </dgm:t>
    </dgm:pt>
    <dgm:pt modelId="{4C4EB99B-2D0D-4FB5-8F52-A3D2CDAF4FA7}" type="sibTrans" cxnId="{82519405-1CF4-4D2B-BE5F-A0E74B612FEA}">
      <dgm:prSet/>
      <dgm:spPr/>
      <dgm:t>
        <a:bodyPr/>
        <a:lstStyle/>
        <a:p>
          <a:endParaRPr lang="en-US"/>
        </a:p>
      </dgm:t>
    </dgm:pt>
    <dgm:pt modelId="{4F86C4DD-E05A-4294-8550-260D8595B472}">
      <dgm:prSet phldrT="[Text]"/>
      <dgm:spPr/>
      <dgm:t>
        <a:bodyPr/>
        <a:lstStyle/>
        <a:p>
          <a:pPr>
            <a:buFontTx/>
            <a:buChar char="-"/>
          </a:pPr>
          <a:r>
            <a:rPr lang="en-US" dirty="0" err="1">
              <a:latin typeface="Times New Roman" pitchFamily="18" charset="0"/>
              <a:cs typeface="Times New Roman" pitchFamily="18" charset="0"/>
            </a:rPr>
            <a:t>Rửa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tiền</a:t>
          </a:r>
          <a:endParaRPr lang="en-US" dirty="0"/>
        </a:p>
      </dgm:t>
    </dgm:pt>
    <dgm:pt modelId="{1CF4C689-20CE-4AC5-8386-933F0F63F924}" type="parTrans" cxnId="{4DBDD8A7-6B07-4636-A2D2-88A93006FA8A}">
      <dgm:prSet/>
      <dgm:spPr/>
      <dgm:t>
        <a:bodyPr/>
        <a:lstStyle/>
        <a:p>
          <a:endParaRPr lang="en-US"/>
        </a:p>
      </dgm:t>
    </dgm:pt>
    <dgm:pt modelId="{19AC9D80-AF8B-4448-94FF-A919A366A747}" type="sibTrans" cxnId="{4DBDD8A7-6B07-4636-A2D2-88A93006FA8A}">
      <dgm:prSet/>
      <dgm:spPr/>
      <dgm:t>
        <a:bodyPr/>
        <a:lstStyle/>
        <a:p>
          <a:endParaRPr lang="en-US"/>
        </a:p>
      </dgm:t>
    </dgm:pt>
    <dgm:pt modelId="{E113806B-B613-412B-91F6-1703778CAC68}">
      <dgm:prSet phldrT="[Text]"/>
      <dgm:spPr/>
      <dgm:t>
        <a:bodyPr/>
        <a:lstStyle/>
        <a:p>
          <a:pPr>
            <a:buFontTx/>
            <a:buChar char="-"/>
          </a:pPr>
          <a:r>
            <a:rPr lang="en-US" dirty="0">
              <a:latin typeface="Times New Roman" pitchFamily="18" charset="0"/>
              <a:cs typeface="Times New Roman" pitchFamily="18" charset="0"/>
            </a:rPr>
            <a:t>Tài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do </a:t>
          </a:r>
          <a:r>
            <a:rPr lang="en-US" dirty="0" err="1">
              <a:latin typeface="Times New Roman" pitchFamily="18" charset="0"/>
              <a:cs typeface="Times New Roman" pitchFamily="18" charset="0"/>
            </a:rPr>
            <a:t>phạm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endParaRPr lang="en-US" dirty="0"/>
        </a:p>
      </dgm:t>
    </dgm:pt>
    <dgm:pt modelId="{26FE8CDF-5024-4609-80CF-4B94DA6A3A8E}" type="parTrans" cxnId="{3189DD3D-9406-4AD0-A949-80027886823F}">
      <dgm:prSet/>
      <dgm:spPr/>
      <dgm:t>
        <a:bodyPr/>
        <a:lstStyle/>
        <a:p>
          <a:endParaRPr lang="en-US"/>
        </a:p>
      </dgm:t>
    </dgm:pt>
    <dgm:pt modelId="{D32AF3A5-2EB8-488F-8588-B5721052DE03}" type="sibTrans" cxnId="{3189DD3D-9406-4AD0-A949-80027886823F}">
      <dgm:prSet/>
      <dgm:spPr/>
      <dgm:t>
        <a:bodyPr/>
        <a:lstStyle/>
        <a:p>
          <a:endParaRPr lang="en-US"/>
        </a:p>
      </dgm:t>
    </dgm:pt>
    <dgm:pt modelId="{C6130C75-C7C6-496B-A8C1-49218F08CBF3}">
      <dgm:prSet phldrT="[Text]"/>
      <dgm:spPr/>
      <dgm:t>
        <a:bodyPr/>
        <a:lstStyle/>
        <a:p>
          <a:pPr>
            <a:buFontTx/>
            <a:buChar char="-"/>
          </a:pPr>
          <a:r>
            <a:rPr lang="en-US" dirty="0">
              <a:latin typeface="Times New Roman" pitchFamily="18" charset="0"/>
              <a:cs typeface="Times New Roman" pitchFamily="18" charset="0"/>
            </a:rPr>
            <a:t>Giao </a:t>
          </a:r>
          <a:r>
            <a:rPr lang="en-US" dirty="0" err="1">
              <a:latin typeface="Times New Roman" pitchFamily="18" charset="0"/>
              <a:cs typeface="Times New Roman" pitchFamily="18" charset="0"/>
            </a:rPr>
            <a:t>dịch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lớn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cáo</a:t>
          </a:r>
          <a:endParaRPr lang="en-US" dirty="0"/>
        </a:p>
      </dgm:t>
    </dgm:pt>
    <dgm:pt modelId="{8468CC14-CB04-4D37-99E7-99584302ABE1}" type="parTrans" cxnId="{27D758FA-370F-43F8-8F1D-FEE583082290}">
      <dgm:prSet/>
      <dgm:spPr/>
      <dgm:t>
        <a:bodyPr/>
        <a:lstStyle/>
        <a:p>
          <a:endParaRPr lang="en-US"/>
        </a:p>
      </dgm:t>
    </dgm:pt>
    <dgm:pt modelId="{D3F1A27B-123F-4A3B-BB6A-DA7B4AC3D59B}" type="sibTrans" cxnId="{27D758FA-370F-43F8-8F1D-FEE583082290}">
      <dgm:prSet/>
      <dgm:spPr/>
      <dgm:t>
        <a:bodyPr/>
        <a:lstStyle/>
        <a:p>
          <a:endParaRPr lang="en-US"/>
        </a:p>
      </dgm:t>
    </dgm:pt>
    <dgm:pt modelId="{1CBEB975-CA9E-4D3B-B27B-2E19CFA42F4B}">
      <dgm:prSet phldrT="[Text]"/>
      <dgm:spPr/>
      <dgm:t>
        <a:bodyPr/>
        <a:lstStyle/>
        <a:p>
          <a:pPr>
            <a:buFontTx/>
            <a:buChar char="-"/>
          </a:pPr>
          <a:r>
            <a:rPr lang="en-US" dirty="0">
              <a:latin typeface="Times New Roman" pitchFamily="18" charset="0"/>
              <a:cs typeface="Times New Roman" pitchFamily="18" charset="0"/>
            </a:rPr>
            <a:t>Giao </a:t>
          </a:r>
          <a:r>
            <a:rPr lang="en-US" dirty="0" err="1">
              <a:latin typeface="Times New Roman" pitchFamily="18" charset="0"/>
              <a:cs typeface="Times New Roman" pitchFamily="18" charset="0"/>
            </a:rPr>
            <a:t>dịch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ngờ</a:t>
          </a:r>
          <a:endParaRPr lang="en-US" dirty="0"/>
        </a:p>
      </dgm:t>
    </dgm:pt>
    <dgm:pt modelId="{1E849E4D-5F42-4A67-BF91-9394DFEE8C85}" type="parTrans" cxnId="{B5B18FA2-648E-4810-AD91-23A62E0B12F3}">
      <dgm:prSet/>
      <dgm:spPr/>
      <dgm:t>
        <a:bodyPr/>
        <a:lstStyle/>
        <a:p>
          <a:endParaRPr lang="en-US"/>
        </a:p>
      </dgm:t>
    </dgm:pt>
    <dgm:pt modelId="{25F7D6F7-A699-4D65-BDAE-EEFE8865620E}" type="sibTrans" cxnId="{B5B18FA2-648E-4810-AD91-23A62E0B12F3}">
      <dgm:prSet/>
      <dgm:spPr/>
      <dgm:t>
        <a:bodyPr/>
        <a:lstStyle/>
        <a:p>
          <a:endParaRPr lang="en-US"/>
        </a:p>
      </dgm:t>
    </dgm:pt>
    <dgm:pt modelId="{706EB963-C82E-4CB2-B2AE-2C69D51EA4E9}">
      <dgm:prSet phldrT="[Text]"/>
      <dgm:spPr/>
      <dgm:t>
        <a:bodyPr/>
        <a:lstStyle/>
        <a:p>
          <a:pPr>
            <a:buFontTx/>
            <a:buChar char="-"/>
          </a:pPr>
          <a:r>
            <a:rPr lang="vi-VN" dirty="0">
              <a:latin typeface="Times New Roman" pitchFamily="18" charset="0"/>
              <a:cs typeface="Times New Roman" pitchFamily="18" charset="0"/>
            </a:rPr>
            <a:t>Người khởi tạo </a:t>
          </a:r>
          <a:endParaRPr lang="en-US" dirty="0"/>
        </a:p>
      </dgm:t>
    </dgm:pt>
    <dgm:pt modelId="{94B82CE5-513B-476D-BC68-EF48D37C370B}" type="parTrans" cxnId="{EA1157F5-9B81-4FD8-A8F5-EA88058254F7}">
      <dgm:prSet/>
      <dgm:spPr/>
      <dgm:t>
        <a:bodyPr/>
        <a:lstStyle/>
        <a:p>
          <a:endParaRPr lang="en-US"/>
        </a:p>
      </dgm:t>
    </dgm:pt>
    <dgm:pt modelId="{7633794A-6A1B-40DF-AC2D-CCAF2BEB124B}" type="sibTrans" cxnId="{EA1157F5-9B81-4FD8-A8F5-EA88058254F7}">
      <dgm:prSet/>
      <dgm:spPr/>
      <dgm:t>
        <a:bodyPr/>
        <a:lstStyle/>
        <a:p>
          <a:endParaRPr lang="en-US"/>
        </a:p>
      </dgm:t>
    </dgm:pt>
    <dgm:pt modelId="{8191C6AC-B2F9-4F61-9983-CCAFF240B7C8}">
      <dgm:prSet/>
      <dgm:spPr/>
      <dgm:t>
        <a:bodyPr/>
        <a:lstStyle/>
        <a:p>
          <a:endParaRPr lang="en-US"/>
        </a:p>
      </dgm:t>
    </dgm:pt>
    <dgm:pt modelId="{219A51CF-8BD7-463B-8C8C-86BC3A1F4B56}" type="parTrans" cxnId="{E6C98B62-F3AA-43C0-8FDE-F35A995D5D51}">
      <dgm:prSet/>
      <dgm:spPr/>
      <dgm:t>
        <a:bodyPr/>
        <a:lstStyle/>
        <a:p>
          <a:endParaRPr lang="en-US"/>
        </a:p>
      </dgm:t>
    </dgm:pt>
    <dgm:pt modelId="{D701742B-3080-4069-8FB4-240535D48AFB}" type="sibTrans" cxnId="{E6C98B62-F3AA-43C0-8FDE-F35A995D5D51}">
      <dgm:prSet/>
      <dgm:spPr/>
      <dgm:t>
        <a:bodyPr/>
        <a:lstStyle/>
        <a:p>
          <a:endParaRPr lang="en-US"/>
        </a:p>
      </dgm:t>
    </dgm:pt>
    <dgm:pt modelId="{A90F20BB-5238-4152-9867-BA4A390433C2}">
      <dgm:prSet/>
      <dgm:spPr/>
      <dgm:t>
        <a:bodyPr/>
        <a:lstStyle/>
        <a:p>
          <a:endParaRPr lang="en-US"/>
        </a:p>
      </dgm:t>
    </dgm:pt>
    <dgm:pt modelId="{DEDE7F23-2E0C-44F8-B85C-4BCBFA52E418}" type="parTrans" cxnId="{346ADA3E-D33D-4DA3-9388-88AB6FBD0989}">
      <dgm:prSet/>
      <dgm:spPr/>
      <dgm:t>
        <a:bodyPr/>
        <a:lstStyle/>
        <a:p>
          <a:endParaRPr lang="en-US"/>
        </a:p>
      </dgm:t>
    </dgm:pt>
    <dgm:pt modelId="{D8675CC2-E1E1-4180-940E-FA4C2F33A726}" type="sibTrans" cxnId="{346ADA3E-D33D-4DA3-9388-88AB6FBD0989}">
      <dgm:prSet/>
      <dgm:spPr/>
      <dgm:t>
        <a:bodyPr/>
        <a:lstStyle/>
        <a:p>
          <a:endParaRPr lang="en-US"/>
        </a:p>
      </dgm:t>
    </dgm:pt>
    <dgm:pt modelId="{C73A14A9-0B5B-40B4-A90B-35552970249F}">
      <dgm:prSet phldrT="[Text]"/>
      <dgm:spPr/>
      <dgm:t>
        <a:bodyPr/>
        <a:lstStyle/>
        <a:p>
          <a:pPr>
            <a:buFontTx/>
            <a:buChar char="-"/>
          </a:pPr>
          <a:r>
            <a:rPr lang="en-US" dirty="0" err="1"/>
            <a:t>Chuyển</a:t>
          </a:r>
          <a:r>
            <a:rPr lang="en-US" dirty="0"/>
            <a:t> </a:t>
          </a:r>
          <a:r>
            <a:rPr lang="en-US" dirty="0" err="1"/>
            <a:t>tiền</a:t>
          </a:r>
          <a:r>
            <a:rPr lang="en-US" dirty="0"/>
            <a:t> </a:t>
          </a:r>
          <a:r>
            <a:rPr lang="en-US" dirty="0" err="1"/>
            <a:t>điện</a:t>
          </a:r>
          <a:r>
            <a:rPr lang="en-US" dirty="0"/>
            <a:t> </a:t>
          </a:r>
          <a:r>
            <a:rPr lang="en-US" dirty="0" err="1"/>
            <a:t>tử</a:t>
          </a:r>
          <a:endParaRPr lang="en-US" dirty="0"/>
        </a:p>
      </dgm:t>
    </dgm:pt>
    <dgm:pt modelId="{13748C43-4883-4B48-8A6D-72F42F09709F}" type="parTrans" cxnId="{6B5EAFD6-D459-46A6-B037-05EECBFC5DD4}">
      <dgm:prSet/>
      <dgm:spPr/>
      <dgm:t>
        <a:bodyPr/>
        <a:lstStyle/>
        <a:p>
          <a:endParaRPr lang="en-US"/>
        </a:p>
      </dgm:t>
    </dgm:pt>
    <dgm:pt modelId="{B572A1BB-EF98-42EC-B81D-767948520604}" type="sibTrans" cxnId="{6B5EAFD6-D459-46A6-B037-05EECBFC5DD4}">
      <dgm:prSet/>
      <dgm:spPr/>
      <dgm:t>
        <a:bodyPr/>
        <a:lstStyle/>
        <a:p>
          <a:endParaRPr lang="en-US"/>
        </a:p>
      </dgm:t>
    </dgm:pt>
    <dgm:pt modelId="{FA213086-BC40-4B93-BE0C-7E1CCDABB09F}" type="pres">
      <dgm:prSet presAssocID="{6AC272E7-22AE-451A-AE7C-609A75F29DEA}" presName="Name0" presStyleCnt="0">
        <dgm:presLayoutVars>
          <dgm:chMax val="1"/>
          <dgm:chPref val="1"/>
          <dgm:dir/>
          <dgm:animOne val="branch"/>
          <dgm:animLvl val="lvl"/>
        </dgm:presLayoutVars>
      </dgm:prSet>
      <dgm:spPr/>
      <dgm:t>
        <a:bodyPr/>
        <a:lstStyle/>
        <a:p>
          <a:endParaRPr lang="en-US"/>
        </a:p>
      </dgm:t>
    </dgm:pt>
    <dgm:pt modelId="{71204CF3-6BF7-4EB1-A550-D4340F23D90E}" type="pres">
      <dgm:prSet presAssocID="{A0D4C3D7-6349-4C0B-9689-5639B4629A4D}" presName="Parent" presStyleLbl="node0" presStyleIdx="0" presStyleCnt="1" custLinFactNeighborX="1998" custLinFactNeighborY="14">
        <dgm:presLayoutVars>
          <dgm:chMax val="6"/>
          <dgm:chPref val="6"/>
        </dgm:presLayoutVars>
      </dgm:prSet>
      <dgm:spPr/>
      <dgm:t>
        <a:bodyPr/>
        <a:lstStyle/>
        <a:p>
          <a:endParaRPr lang="en-US"/>
        </a:p>
      </dgm:t>
    </dgm:pt>
    <dgm:pt modelId="{76CD6799-CB4F-41D2-A358-3D22F860B2CD}" type="pres">
      <dgm:prSet presAssocID="{4F86C4DD-E05A-4294-8550-260D8595B472}" presName="Accent1" presStyleCnt="0"/>
      <dgm:spPr/>
    </dgm:pt>
    <dgm:pt modelId="{CF3A1F48-C4AA-412F-8EFE-9A2697B3451F}" type="pres">
      <dgm:prSet presAssocID="{4F86C4DD-E05A-4294-8550-260D8595B472}" presName="Accent" presStyleLbl="bgShp" presStyleIdx="0" presStyleCnt="6"/>
      <dgm:spPr/>
    </dgm:pt>
    <dgm:pt modelId="{C9B4204E-4008-4121-A647-C456D899A01F}" type="pres">
      <dgm:prSet presAssocID="{4F86C4DD-E05A-4294-8550-260D8595B472}" presName="Child1" presStyleLbl="node1" presStyleIdx="0" presStyleCnt="6" custLinFactNeighborX="-213" custLinFactNeighborY="4300">
        <dgm:presLayoutVars>
          <dgm:chMax val="0"/>
          <dgm:chPref val="0"/>
          <dgm:bulletEnabled val="1"/>
        </dgm:presLayoutVars>
      </dgm:prSet>
      <dgm:spPr/>
      <dgm:t>
        <a:bodyPr/>
        <a:lstStyle/>
        <a:p>
          <a:endParaRPr lang="en-US"/>
        </a:p>
      </dgm:t>
    </dgm:pt>
    <dgm:pt modelId="{86FBFC62-58FD-4F7E-B064-488BEEA158D1}" type="pres">
      <dgm:prSet presAssocID="{E113806B-B613-412B-91F6-1703778CAC68}" presName="Accent2" presStyleCnt="0"/>
      <dgm:spPr/>
    </dgm:pt>
    <dgm:pt modelId="{2CBDE416-45DD-4496-A66B-CC541D811AE6}" type="pres">
      <dgm:prSet presAssocID="{E113806B-B613-412B-91F6-1703778CAC68}" presName="Accent" presStyleLbl="bgShp" presStyleIdx="1" presStyleCnt="6"/>
      <dgm:spPr/>
    </dgm:pt>
    <dgm:pt modelId="{3C89E300-D641-4E26-9DFD-58EF05479FAD}" type="pres">
      <dgm:prSet presAssocID="{E113806B-B613-412B-91F6-1703778CAC68}" presName="Child2" presStyleLbl="node1" presStyleIdx="1" presStyleCnt="6">
        <dgm:presLayoutVars>
          <dgm:chMax val="0"/>
          <dgm:chPref val="0"/>
          <dgm:bulletEnabled val="1"/>
        </dgm:presLayoutVars>
      </dgm:prSet>
      <dgm:spPr/>
      <dgm:t>
        <a:bodyPr/>
        <a:lstStyle/>
        <a:p>
          <a:endParaRPr lang="en-US"/>
        </a:p>
      </dgm:t>
    </dgm:pt>
    <dgm:pt modelId="{A861CDAD-17D8-44AB-A7B5-757AF8B8C4C5}" type="pres">
      <dgm:prSet presAssocID="{C6130C75-C7C6-496B-A8C1-49218F08CBF3}" presName="Accent3" presStyleCnt="0"/>
      <dgm:spPr/>
    </dgm:pt>
    <dgm:pt modelId="{0F607296-D851-41CB-96D9-76C322690334}" type="pres">
      <dgm:prSet presAssocID="{C6130C75-C7C6-496B-A8C1-49218F08CBF3}" presName="Accent" presStyleLbl="bgShp" presStyleIdx="2" presStyleCnt="6"/>
      <dgm:spPr/>
    </dgm:pt>
    <dgm:pt modelId="{8E70D630-69F5-4213-B7EA-B7B475D68EAA}" type="pres">
      <dgm:prSet presAssocID="{C6130C75-C7C6-496B-A8C1-49218F08CBF3}" presName="Child3" presStyleLbl="node1" presStyleIdx="2" presStyleCnt="6">
        <dgm:presLayoutVars>
          <dgm:chMax val="0"/>
          <dgm:chPref val="0"/>
          <dgm:bulletEnabled val="1"/>
        </dgm:presLayoutVars>
      </dgm:prSet>
      <dgm:spPr/>
      <dgm:t>
        <a:bodyPr/>
        <a:lstStyle/>
        <a:p>
          <a:endParaRPr lang="en-US"/>
        </a:p>
      </dgm:t>
    </dgm:pt>
    <dgm:pt modelId="{699815F6-09B5-49E3-9ABE-A83DA9FC8BCF}" type="pres">
      <dgm:prSet presAssocID="{C73A14A9-0B5B-40B4-A90B-35552970249F}" presName="Accent4" presStyleCnt="0"/>
      <dgm:spPr/>
    </dgm:pt>
    <dgm:pt modelId="{CB5BBDA2-E688-419A-BB0E-B08A90560BF8}" type="pres">
      <dgm:prSet presAssocID="{C73A14A9-0B5B-40B4-A90B-35552970249F}" presName="Accent" presStyleLbl="bgShp" presStyleIdx="3" presStyleCnt="6"/>
      <dgm:spPr/>
    </dgm:pt>
    <dgm:pt modelId="{F9384FE8-E3E4-4B9F-8D3B-B5512247B1B1}" type="pres">
      <dgm:prSet presAssocID="{C73A14A9-0B5B-40B4-A90B-35552970249F}" presName="Child4" presStyleLbl="node1" presStyleIdx="3" presStyleCnt="6">
        <dgm:presLayoutVars>
          <dgm:chMax val="0"/>
          <dgm:chPref val="0"/>
          <dgm:bulletEnabled val="1"/>
        </dgm:presLayoutVars>
      </dgm:prSet>
      <dgm:spPr/>
      <dgm:t>
        <a:bodyPr/>
        <a:lstStyle/>
        <a:p>
          <a:endParaRPr lang="en-US"/>
        </a:p>
      </dgm:t>
    </dgm:pt>
    <dgm:pt modelId="{EC64B52A-CA04-4F3C-92C9-DD066340918C}" type="pres">
      <dgm:prSet presAssocID="{1CBEB975-CA9E-4D3B-B27B-2E19CFA42F4B}" presName="Accent5" presStyleCnt="0"/>
      <dgm:spPr/>
    </dgm:pt>
    <dgm:pt modelId="{79ECFC19-F889-458F-9C12-46B8BB108AD6}" type="pres">
      <dgm:prSet presAssocID="{1CBEB975-CA9E-4D3B-B27B-2E19CFA42F4B}" presName="Accent" presStyleLbl="bgShp" presStyleIdx="4" presStyleCnt="6"/>
      <dgm:spPr/>
    </dgm:pt>
    <dgm:pt modelId="{61BDB8DC-B5A1-4675-AA10-1E47B3C37415}" type="pres">
      <dgm:prSet presAssocID="{1CBEB975-CA9E-4D3B-B27B-2E19CFA42F4B}" presName="Child5" presStyleLbl="node1" presStyleIdx="4" presStyleCnt="6">
        <dgm:presLayoutVars>
          <dgm:chMax val="0"/>
          <dgm:chPref val="0"/>
          <dgm:bulletEnabled val="1"/>
        </dgm:presLayoutVars>
      </dgm:prSet>
      <dgm:spPr/>
      <dgm:t>
        <a:bodyPr/>
        <a:lstStyle/>
        <a:p>
          <a:endParaRPr lang="en-US"/>
        </a:p>
      </dgm:t>
    </dgm:pt>
    <dgm:pt modelId="{8BB9E051-AB32-499F-9B82-18961A71090F}" type="pres">
      <dgm:prSet presAssocID="{706EB963-C82E-4CB2-B2AE-2C69D51EA4E9}" presName="Accent6" presStyleCnt="0"/>
      <dgm:spPr/>
    </dgm:pt>
    <dgm:pt modelId="{6A0B86E5-53FF-4915-AB4C-068EDC6FC041}" type="pres">
      <dgm:prSet presAssocID="{706EB963-C82E-4CB2-B2AE-2C69D51EA4E9}" presName="Accent" presStyleLbl="bgShp" presStyleIdx="5" presStyleCnt="6"/>
      <dgm:spPr/>
    </dgm:pt>
    <dgm:pt modelId="{75E95B59-2F33-4120-A5BC-5250AD4DB7A7}" type="pres">
      <dgm:prSet presAssocID="{706EB963-C82E-4CB2-B2AE-2C69D51EA4E9}" presName="Child6" presStyleLbl="node1" presStyleIdx="5" presStyleCnt="6">
        <dgm:presLayoutVars>
          <dgm:chMax val="0"/>
          <dgm:chPref val="0"/>
          <dgm:bulletEnabled val="1"/>
        </dgm:presLayoutVars>
      </dgm:prSet>
      <dgm:spPr/>
      <dgm:t>
        <a:bodyPr/>
        <a:lstStyle/>
        <a:p>
          <a:endParaRPr lang="en-US"/>
        </a:p>
      </dgm:t>
    </dgm:pt>
  </dgm:ptLst>
  <dgm:cxnLst>
    <dgm:cxn modelId="{934D5990-C340-4625-B997-49B84AB55AD1}" type="presOf" srcId="{C6130C75-C7C6-496B-A8C1-49218F08CBF3}" destId="{8E70D630-69F5-4213-B7EA-B7B475D68EAA}" srcOrd="0" destOrd="0" presId="urn:microsoft.com/office/officeart/2011/layout/HexagonRadial"/>
    <dgm:cxn modelId="{4DBDD8A7-6B07-4636-A2D2-88A93006FA8A}" srcId="{A0D4C3D7-6349-4C0B-9689-5639B4629A4D}" destId="{4F86C4DD-E05A-4294-8550-260D8595B472}" srcOrd="0" destOrd="0" parTransId="{1CF4C689-20CE-4AC5-8386-933F0F63F924}" sibTransId="{19AC9D80-AF8B-4448-94FF-A919A366A747}"/>
    <dgm:cxn modelId="{900D3311-9F49-4898-9540-67F23127C91D}" type="presOf" srcId="{6AC272E7-22AE-451A-AE7C-609A75F29DEA}" destId="{FA213086-BC40-4B93-BE0C-7E1CCDABB09F}" srcOrd="0" destOrd="0" presId="urn:microsoft.com/office/officeart/2011/layout/HexagonRadial"/>
    <dgm:cxn modelId="{C7C2D611-369A-47C6-91F0-9CA71A908ADA}" type="presOf" srcId="{A0D4C3D7-6349-4C0B-9689-5639B4629A4D}" destId="{71204CF3-6BF7-4EB1-A550-D4340F23D90E}" srcOrd="0" destOrd="0" presId="urn:microsoft.com/office/officeart/2011/layout/HexagonRadial"/>
    <dgm:cxn modelId="{27D758FA-370F-43F8-8F1D-FEE583082290}" srcId="{A0D4C3D7-6349-4C0B-9689-5639B4629A4D}" destId="{C6130C75-C7C6-496B-A8C1-49218F08CBF3}" srcOrd="2" destOrd="0" parTransId="{8468CC14-CB04-4D37-99E7-99584302ABE1}" sibTransId="{D3F1A27B-123F-4A3B-BB6A-DA7B4AC3D59B}"/>
    <dgm:cxn modelId="{346ADA3E-D33D-4DA3-9388-88AB6FBD0989}" srcId="{A0D4C3D7-6349-4C0B-9689-5639B4629A4D}" destId="{A90F20BB-5238-4152-9867-BA4A390433C2}" srcOrd="7" destOrd="0" parTransId="{DEDE7F23-2E0C-44F8-B85C-4BCBFA52E418}" sibTransId="{D8675CC2-E1E1-4180-940E-FA4C2F33A726}"/>
    <dgm:cxn modelId="{82519405-1CF4-4D2B-BE5F-A0E74B612FEA}" srcId="{6AC272E7-22AE-451A-AE7C-609A75F29DEA}" destId="{A0D4C3D7-6349-4C0B-9689-5639B4629A4D}" srcOrd="0" destOrd="0" parTransId="{978E3AFB-69B3-4507-9646-76C29FA7A080}" sibTransId="{4C4EB99B-2D0D-4FB5-8F52-A3D2CDAF4FA7}"/>
    <dgm:cxn modelId="{6BF69167-7AFE-4BE8-9C9A-3691F008B178}" type="presOf" srcId="{C73A14A9-0B5B-40B4-A90B-35552970249F}" destId="{F9384FE8-E3E4-4B9F-8D3B-B5512247B1B1}" srcOrd="0" destOrd="0" presId="urn:microsoft.com/office/officeart/2011/layout/HexagonRadial"/>
    <dgm:cxn modelId="{6B5EAFD6-D459-46A6-B037-05EECBFC5DD4}" srcId="{A0D4C3D7-6349-4C0B-9689-5639B4629A4D}" destId="{C73A14A9-0B5B-40B4-A90B-35552970249F}" srcOrd="3" destOrd="0" parTransId="{13748C43-4883-4B48-8A6D-72F42F09709F}" sibTransId="{B572A1BB-EF98-42EC-B81D-767948520604}"/>
    <dgm:cxn modelId="{2963104F-881B-4001-8269-7F8ED44688DA}" type="presOf" srcId="{E113806B-B613-412B-91F6-1703778CAC68}" destId="{3C89E300-D641-4E26-9DFD-58EF05479FAD}" srcOrd="0" destOrd="0" presId="urn:microsoft.com/office/officeart/2011/layout/HexagonRadial"/>
    <dgm:cxn modelId="{EA1157F5-9B81-4FD8-A8F5-EA88058254F7}" srcId="{A0D4C3D7-6349-4C0B-9689-5639B4629A4D}" destId="{706EB963-C82E-4CB2-B2AE-2C69D51EA4E9}" srcOrd="5" destOrd="0" parTransId="{94B82CE5-513B-476D-BC68-EF48D37C370B}" sibTransId="{7633794A-6A1B-40DF-AC2D-CCAF2BEB124B}"/>
    <dgm:cxn modelId="{079C8EB0-D3D1-4DF1-85C3-03ACB6D3A639}" type="presOf" srcId="{4F86C4DD-E05A-4294-8550-260D8595B472}" destId="{C9B4204E-4008-4121-A647-C456D899A01F}" srcOrd="0" destOrd="0" presId="urn:microsoft.com/office/officeart/2011/layout/HexagonRadial"/>
    <dgm:cxn modelId="{E6C98B62-F3AA-43C0-8FDE-F35A995D5D51}" srcId="{A0D4C3D7-6349-4C0B-9689-5639B4629A4D}" destId="{8191C6AC-B2F9-4F61-9983-CCAFF240B7C8}" srcOrd="6" destOrd="0" parTransId="{219A51CF-8BD7-463B-8C8C-86BC3A1F4B56}" sibTransId="{D701742B-3080-4069-8FB4-240535D48AFB}"/>
    <dgm:cxn modelId="{3189DD3D-9406-4AD0-A949-80027886823F}" srcId="{A0D4C3D7-6349-4C0B-9689-5639B4629A4D}" destId="{E113806B-B613-412B-91F6-1703778CAC68}" srcOrd="1" destOrd="0" parTransId="{26FE8CDF-5024-4609-80CF-4B94DA6A3A8E}" sibTransId="{D32AF3A5-2EB8-488F-8588-B5721052DE03}"/>
    <dgm:cxn modelId="{39622DE6-6A72-4593-8D14-934A5A64BBF5}" type="presOf" srcId="{1CBEB975-CA9E-4D3B-B27B-2E19CFA42F4B}" destId="{61BDB8DC-B5A1-4675-AA10-1E47B3C37415}" srcOrd="0" destOrd="0" presId="urn:microsoft.com/office/officeart/2011/layout/HexagonRadial"/>
    <dgm:cxn modelId="{21C453F1-D89A-415C-BB9C-FEE45679C27D}" type="presOf" srcId="{706EB963-C82E-4CB2-B2AE-2C69D51EA4E9}" destId="{75E95B59-2F33-4120-A5BC-5250AD4DB7A7}" srcOrd="0" destOrd="0" presId="urn:microsoft.com/office/officeart/2011/layout/HexagonRadial"/>
    <dgm:cxn modelId="{B5B18FA2-648E-4810-AD91-23A62E0B12F3}" srcId="{A0D4C3D7-6349-4C0B-9689-5639B4629A4D}" destId="{1CBEB975-CA9E-4D3B-B27B-2E19CFA42F4B}" srcOrd="4" destOrd="0" parTransId="{1E849E4D-5F42-4A67-BF91-9394DFEE8C85}" sibTransId="{25F7D6F7-A699-4D65-BDAE-EEFE8865620E}"/>
    <dgm:cxn modelId="{498B2F1C-79E7-4666-959D-930B80FCB01B}" type="presParOf" srcId="{FA213086-BC40-4B93-BE0C-7E1CCDABB09F}" destId="{71204CF3-6BF7-4EB1-A550-D4340F23D90E}" srcOrd="0" destOrd="0" presId="urn:microsoft.com/office/officeart/2011/layout/HexagonRadial"/>
    <dgm:cxn modelId="{1AB1144F-0298-4BF0-BC24-FDD33505D7F1}" type="presParOf" srcId="{FA213086-BC40-4B93-BE0C-7E1CCDABB09F}" destId="{76CD6799-CB4F-41D2-A358-3D22F860B2CD}" srcOrd="1" destOrd="0" presId="urn:microsoft.com/office/officeart/2011/layout/HexagonRadial"/>
    <dgm:cxn modelId="{3308F433-C510-49DD-B619-86D9980377D4}" type="presParOf" srcId="{76CD6799-CB4F-41D2-A358-3D22F860B2CD}" destId="{CF3A1F48-C4AA-412F-8EFE-9A2697B3451F}" srcOrd="0" destOrd="0" presId="urn:microsoft.com/office/officeart/2011/layout/HexagonRadial"/>
    <dgm:cxn modelId="{E1D2D7F4-5E46-4DF4-AF44-E489E02112F8}" type="presParOf" srcId="{FA213086-BC40-4B93-BE0C-7E1CCDABB09F}" destId="{C9B4204E-4008-4121-A647-C456D899A01F}" srcOrd="2" destOrd="0" presId="urn:microsoft.com/office/officeart/2011/layout/HexagonRadial"/>
    <dgm:cxn modelId="{CA2FFDC0-B031-4465-989F-8F7B13F710A6}" type="presParOf" srcId="{FA213086-BC40-4B93-BE0C-7E1CCDABB09F}" destId="{86FBFC62-58FD-4F7E-B064-488BEEA158D1}" srcOrd="3" destOrd="0" presId="urn:microsoft.com/office/officeart/2011/layout/HexagonRadial"/>
    <dgm:cxn modelId="{4772AF8B-9925-4929-B387-4AF4521F748C}" type="presParOf" srcId="{86FBFC62-58FD-4F7E-B064-488BEEA158D1}" destId="{2CBDE416-45DD-4496-A66B-CC541D811AE6}" srcOrd="0" destOrd="0" presId="urn:microsoft.com/office/officeart/2011/layout/HexagonRadial"/>
    <dgm:cxn modelId="{DEF72DB0-A61E-4725-9C52-DC7F7F16E126}" type="presParOf" srcId="{FA213086-BC40-4B93-BE0C-7E1CCDABB09F}" destId="{3C89E300-D641-4E26-9DFD-58EF05479FAD}" srcOrd="4" destOrd="0" presId="urn:microsoft.com/office/officeart/2011/layout/HexagonRadial"/>
    <dgm:cxn modelId="{48860030-D630-4E6B-8BFC-635F351EA059}" type="presParOf" srcId="{FA213086-BC40-4B93-BE0C-7E1CCDABB09F}" destId="{A861CDAD-17D8-44AB-A7B5-757AF8B8C4C5}" srcOrd="5" destOrd="0" presId="urn:microsoft.com/office/officeart/2011/layout/HexagonRadial"/>
    <dgm:cxn modelId="{EBE31F76-98DB-45E1-A694-DEF6078AF497}" type="presParOf" srcId="{A861CDAD-17D8-44AB-A7B5-757AF8B8C4C5}" destId="{0F607296-D851-41CB-96D9-76C322690334}" srcOrd="0" destOrd="0" presId="urn:microsoft.com/office/officeart/2011/layout/HexagonRadial"/>
    <dgm:cxn modelId="{D4A49750-67F3-400C-B13C-74E0D7C3F652}" type="presParOf" srcId="{FA213086-BC40-4B93-BE0C-7E1CCDABB09F}" destId="{8E70D630-69F5-4213-B7EA-B7B475D68EAA}" srcOrd="6" destOrd="0" presId="urn:microsoft.com/office/officeart/2011/layout/HexagonRadial"/>
    <dgm:cxn modelId="{367A0A4C-DC5A-400E-8202-82E6081A9A36}" type="presParOf" srcId="{FA213086-BC40-4B93-BE0C-7E1CCDABB09F}" destId="{699815F6-09B5-49E3-9ABE-A83DA9FC8BCF}" srcOrd="7" destOrd="0" presId="urn:microsoft.com/office/officeart/2011/layout/HexagonRadial"/>
    <dgm:cxn modelId="{EF3FD32E-4E89-4F05-B65A-15378AF2B145}" type="presParOf" srcId="{699815F6-09B5-49E3-9ABE-A83DA9FC8BCF}" destId="{CB5BBDA2-E688-419A-BB0E-B08A90560BF8}" srcOrd="0" destOrd="0" presId="urn:microsoft.com/office/officeart/2011/layout/HexagonRadial"/>
    <dgm:cxn modelId="{3AD33EE7-A615-4023-9282-6D122E999E21}" type="presParOf" srcId="{FA213086-BC40-4B93-BE0C-7E1CCDABB09F}" destId="{F9384FE8-E3E4-4B9F-8D3B-B5512247B1B1}" srcOrd="8" destOrd="0" presId="urn:microsoft.com/office/officeart/2011/layout/HexagonRadial"/>
    <dgm:cxn modelId="{73FF36AC-7CE7-4ED3-AAD9-5317F467CF02}" type="presParOf" srcId="{FA213086-BC40-4B93-BE0C-7E1CCDABB09F}" destId="{EC64B52A-CA04-4F3C-92C9-DD066340918C}" srcOrd="9" destOrd="0" presId="urn:microsoft.com/office/officeart/2011/layout/HexagonRadial"/>
    <dgm:cxn modelId="{1E56C174-E6A8-4ADB-BC3C-F8C0DA8ACA57}" type="presParOf" srcId="{EC64B52A-CA04-4F3C-92C9-DD066340918C}" destId="{79ECFC19-F889-458F-9C12-46B8BB108AD6}" srcOrd="0" destOrd="0" presId="urn:microsoft.com/office/officeart/2011/layout/HexagonRadial"/>
    <dgm:cxn modelId="{E6F23DBB-0746-417B-BD37-DBEC9D6A9FF0}" type="presParOf" srcId="{FA213086-BC40-4B93-BE0C-7E1CCDABB09F}" destId="{61BDB8DC-B5A1-4675-AA10-1E47B3C37415}" srcOrd="10" destOrd="0" presId="urn:microsoft.com/office/officeart/2011/layout/HexagonRadial"/>
    <dgm:cxn modelId="{63000CDA-103A-4E70-B4CA-79D92A6021DE}" type="presParOf" srcId="{FA213086-BC40-4B93-BE0C-7E1CCDABB09F}" destId="{8BB9E051-AB32-499F-9B82-18961A71090F}" srcOrd="11" destOrd="0" presId="urn:microsoft.com/office/officeart/2011/layout/HexagonRadial"/>
    <dgm:cxn modelId="{2E3F547E-6A92-4E04-9079-C34995F8FE51}" type="presParOf" srcId="{8BB9E051-AB32-499F-9B82-18961A71090F}" destId="{6A0B86E5-53FF-4915-AB4C-068EDC6FC041}" srcOrd="0" destOrd="0" presId="urn:microsoft.com/office/officeart/2011/layout/HexagonRadial"/>
    <dgm:cxn modelId="{A004F1D1-8200-48E0-B38B-F5C1D99D4073}" type="presParOf" srcId="{FA213086-BC40-4B93-BE0C-7E1CCDABB09F}" destId="{75E95B59-2F33-4120-A5BC-5250AD4DB7A7}"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C272E7-22AE-451A-AE7C-609A75F29DEA}" type="doc">
      <dgm:prSet loTypeId="urn:microsoft.com/office/officeart/2011/layout/HexagonRadial" loCatId="cycle" qsTypeId="urn:microsoft.com/office/officeart/2005/8/quickstyle/3d2" qsCatId="3D" csTypeId="urn:microsoft.com/office/officeart/2005/8/colors/accent1_2" csCatId="accent1" phldr="1"/>
      <dgm:spPr/>
      <dgm:t>
        <a:bodyPr/>
        <a:lstStyle/>
        <a:p>
          <a:endParaRPr lang="en-US"/>
        </a:p>
      </dgm:t>
    </dgm:pt>
    <dgm:pt modelId="{A0D4C3D7-6349-4C0B-9689-5639B4629A4D}">
      <dgm:prSet phldrT="[Text]"/>
      <dgm:spPr/>
      <dgm:t>
        <a:bodyPr/>
        <a:lstStyle/>
        <a:p>
          <a:pPr>
            <a:buFontTx/>
            <a:buChar char="-"/>
          </a:pPr>
          <a:r>
            <a:rPr lang="vi-VN">
              <a:latin typeface="Times New Roman" pitchFamily="18" charset="0"/>
              <a:cs typeface="Times New Roman" pitchFamily="18" charset="0"/>
            </a:rPr>
            <a:t>Chủ sở hữu hưởng lợi </a:t>
          </a:r>
          <a:endParaRPr lang="en-US" dirty="0"/>
        </a:p>
      </dgm:t>
    </dgm:pt>
    <dgm:pt modelId="{978E3AFB-69B3-4507-9646-76C29FA7A080}" type="parTrans" cxnId="{82519405-1CF4-4D2B-BE5F-A0E74B612FEA}">
      <dgm:prSet/>
      <dgm:spPr/>
      <dgm:t>
        <a:bodyPr/>
        <a:lstStyle/>
        <a:p>
          <a:endParaRPr lang="en-US"/>
        </a:p>
      </dgm:t>
    </dgm:pt>
    <dgm:pt modelId="{4C4EB99B-2D0D-4FB5-8F52-A3D2CDAF4FA7}" type="sibTrans" cxnId="{82519405-1CF4-4D2B-BE5F-A0E74B612FEA}">
      <dgm:prSet/>
      <dgm:spPr/>
      <dgm:t>
        <a:bodyPr/>
        <a:lstStyle/>
        <a:p>
          <a:endParaRPr lang="en-US"/>
        </a:p>
      </dgm:t>
    </dgm:pt>
    <dgm:pt modelId="{4F86C4DD-E05A-4294-8550-260D8595B472}">
      <dgm:prSet phldrT="[Text]"/>
      <dgm:spPr/>
      <dgm:t>
        <a:bodyPr/>
        <a:lstStyle/>
        <a:p>
          <a:pPr>
            <a:buFontTx/>
            <a:buChar char="-"/>
          </a:pPr>
          <a:r>
            <a:rPr lang="vi-VN" dirty="0">
              <a:latin typeface="Times New Roman" pitchFamily="18" charset="0"/>
              <a:cs typeface="Times New Roman" pitchFamily="18" charset="0"/>
            </a:rPr>
            <a:t>Quan hệ ngân hàng đại lý </a:t>
          </a:r>
          <a:endParaRPr lang="en-US" dirty="0"/>
        </a:p>
      </dgm:t>
    </dgm:pt>
    <dgm:pt modelId="{1CF4C689-20CE-4AC5-8386-933F0F63F924}" type="parTrans" cxnId="{4DBDD8A7-6B07-4636-A2D2-88A93006FA8A}">
      <dgm:prSet/>
      <dgm:spPr/>
      <dgm:t>
        <a:bodyPr/>
        <a:lstStyle/>
        <a:p>
          <a:endParaRPr lang="en-US"/>
        </a:p>
      </dgm:t>
    </dgm:pt>
    <dgm:pt modelId="{19AC9D80-AF8B-4448-94FF-A919A366A747}" type="sibTrans" cxnId="{4DBDD8A7-6B07-4636-A2D2-88A93006FA8A}">
      <dgm:prSet/>
      <dgm:spPr/>
      <dgm:t>
        <a:bodyPr/>
        <a:lstStyle/>
        <a:p>
          <a:endParaRPr lang="en-US"/>
        </a:p>
      </dgm:t>
    </dgm:pt>
    <dgm:pt modelId="{E113806B-B613-412B-91F6-1703778CAC68}">
      <dgm:prSet phldrT="[Text]"/>
      <dgm:spPr/>
      <dgm:t>
        <a:bodyPr/>
        <a:lstStyle/>
        <a:p>
          <a:pPr>
            <a:buFontTx/>
            <a:buChar char="-"/>
          </a:pPr>
          <a:r>
            <a:rPr lang="en-US" dirty="0">
              <a:latin typeface="Times New Roman" pitchFamily="18" charset="0"/>
              <a:cs typeface="Times New Roman" pitchFamily="18" charset="0"/>
            </a:rPr>
            <a:t>Danh </a:t>
          </a:r>
          <a:r>
            <a:rPr lang="en-US" dirty="0" err="1">
              <a:latin typeface="Times New Roman" pitchFamily="18" charset="0"/>
              <a:cs typeface="Times New Roman" pitchFamily="18" charset="0"/>
            </a:rPr>
            <a:t>sách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đen</a:t>
          </a:r>
          <a:r>
            <a:rPr lang="en-US" dirty="0">
              <a:latin typeface="Times New Roman" pitchFamily="18" charset="0"/>
              <a:cs typeface="Times New Roman" pitchFamily="18" charset="0"/>
            </a:rPr>
            <a:t> </a:t>
          </a:r>
          <a:endParaRPr lang="en-US" dirty="0"/>
        </a:p>
      </dgm:t>
    </dgm:pt>
    <dgm:pt modelId="{26FE8CDF-5024-4609-80CF-4B94DA6A3A8E}" type="parTrans" cxnId="{3189DD3D-9406-4AD0-A949-80027886823F}">
      <dgm:prSet/>
      <dgm:spPr/>
      <dgm:t>
        <a:bodyPr/>
        <a:lstStyle/>
        <a:p>
          <a:endParaRPr lang="en-US"/>
        </a:p>
      </dgm:t>
    </dgm:pt>
    <dgm:pt modelId="{D32AF3A5-2EB8-488F-8588-B5721052DE03}" type="sibTrans" cxnId="{3189DD3D-9406-4AD0-A949-80027886823F}">
      <dgm:prSet/>
      <dgm:spPr/>
      <dgm:t>
        <a:bodyPr/>
        <a:lstStyle/>
        <a:p>
          <a:endParaRPr lang="en-US"/>
        </a:p>
      </dgm:t>
    </dgm:pt>
    <dgm:pt modelId="{C6130C75-C7C6-496B-A8C1-49218F08CBF3}">
      <dgm:prSet phldrT="[Text]"/>
      <dgm:spPr/>
      <dgm:t>
        <a:bodyPr/>
        <a:lstStyle/>
        <a:p>
          <a:pPr>
            <a:buFontTx/>
            <a:buChar char="-"/>
          </a:pPr>
          <a:r>
            <a:rPr lang="en-US" dirty="0">
              <a:latin typeface="Times New Roman" pitchFamily="18" charset="0"/>
              <a:cs typeface="Times New Roman" pitchFamily="18" charset="0"/>
            </a:rPr>
            <a:t>Danh </a:t>
          </a:r>
          <a:r>
            <a:rPr lang="en-US" dirty="0" err="1">
              <a:latin typeface="Times New Roman" pitchFamily="18" charset="0"/>
              <a:cs typeface="Times New Roman" pitchFamily="18" charset="0"/>
            </a:rPr>
            <a:t>sách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báo</a:t>
          </a:r>
          <a:r>
            <a:rPr lang="en-US" dirty="0">
              <a:latin typeface="Times New Roman" pitchFamily="18" charset="0"/>
              <a:cs typeface="Times New Roman" pitchFamily="18" charset="0"/>
            </a:rPr>
            <a:t> </a:t>
          </a:r>
          <a:endParaRPr lang="en-US" dirty="0"/>
        </a:p>
      </dgm:t>
    </dgm:pt>
    <dgm:pt modelId="{8468CC14-CB04-4D37-99E7-99584302ABE1}" type="parTrans" cxnId="{27D758FA-370F-43F8-8F1D-FEE583082290}">
      <dgm:prSet/>
      <dgm:spPr/>
      <dgm:t>
        <a:bodyPr/>
        <a:lstStyle/>
        <a:p>
          <a:endParaRPr lang="en-US"/>
        </a:p>
      </dgm:t>
    </dgm:pt>
    <dgm:pt modelId="{D3F1A27B-123F-4A3B-BB6A-DA7B4AC3D59B}" type="sibTrans" cxnId="{27D758FA-370F-43F8-8F1D-FEE583082290}">
      <dgm:prSet/>
      <dgm:spPr/>
      <dgm:t>
        <a:bodyPr/>
        <a:lstStyle/>
        <a:p>
          <a:endParaRPr lang="en-US"/>
        </a:p>
      </dgm:t>
    </dgm:pt>
    <dgm:pt modelId="{1CBEB975-CA9E-4D3B-B27B-2E19CFA42F4B}">
      <dgm:prSet phldrT="[Text]"/>
      <dgm:spPr/>
      <dgm:t>
        <a:bodyPr/>
        <a:lstStyle/>
        <a:p>
          <a:pPr>
            <a:buFontTx/>
            <a:buChar char="-"/>
          </a:pPr>
          <a:r>
            <a:rPr lang="vi-VN" dirty="0">
              <a:latin typeface="Times New Roman" pitchFamily="18" charset="0"/>
              <a:cs typeface="Times New Roman" pitchFamily="18" charset="0"/>
            </a:rPr>
            <a:t>Thỏa thuận pháp lý</a:t>
          </a:r>
          <a:endParaRPr lang="en-US" dirty="0"/>
        </a:p>
      </dgm:t>
    </dgm:pt>
    <dgm:pt modelId="{1E849E4D-5F42-4A67-BF91-9394DFEE8C85}" type="parTrans" cxnId="{B5B18FA2-648E-4810-AD91-23A62E0B12F3}">
      <dgm:prSet/>
      <dgm:spPr/>
      <dgm:t>
        <a:bodyPr/>
        <a:lstStyle/>
        <a:p>
          <a:endParaRPr lang="en-US"/>
        </a:p>
      </dgm:t>
    </dgm:pt>
    <dgm:pt modelId="{25F7D6F7-A699-4D65-BDAE-EEFE8865620E}" type="sibTrans" cxnId="{B5B18FA2-648E-4810-AD91-23A62E0B12F3}">
      <dgm:prSet/>
      <dgm:spPr/>
      <dgm:t>
        <a:bodyPr/>
        <a:lstStyle/>
        <a:p>
          <a:endParaRPr lang="en-US"/>
        </a:p>
      </dgm:t>
    </dgm:pt>
    <dgm:pt modelId="{A90F20BB-5238-4152-9867-BA4A390433C2}">
      <dgm:prSet/>
      <dgm:spPr/>
      <dgm:t>
        <a:bodyPr/>
        <a:lstStyle/>
        <a:p>
          <a:r>
            <a:rPr lang="vi-VN" dirty="0">
              <a:latin typeface="Times New Roman" pitchFamily="18" charset="0"/>
              <a:cs typeface="Times New Roman" pitchFamily="18" charset="0"/>
            </a:rPr>
            <a:t>Ngân hàng vỏ bọc</a:t>
          </a:r>
          <a:endParaRPr lang="en-US" dirty="0">
            <a:latin typeface="Times New Roman" pitchFamily="18" charset="0"/>
            <a:cs typeface="Times New Roman" pitchFamily="18" charset="0"/>
          </a:endParaRPr>
        </a:p>
      </dgm:t>
    </dgm:pt>
    <dgm:pt modelId="{DEDE7F23-2E0C-44F8-B85C-4BCBFA52E418}" type="parTrans" cxnId="{346ADA3E-D33D-4DA3-9388-88AB6FBD0989}">
      <dgm:prSet/>
      <dgm:spPr/>
      <dgm:t>
        <a:bodyPr/>
        <a:lstStyle/>
        <a:p>
          <a:endParaRPr lang="en-US"/>
        </a:p>
      </dgm:t>
    </dgm:pt>
    <dgm:pt modelId="{D8675CC2-E1E1-4180-940E-FA4C2F33A726}" type="sibTrans" cxnId="{346ADA3E-D33D-4DA3-9388-88AB6FBD0989}">
      <dgm:prSet/>
      <dgm:spPr/>
      <dgm:t>
        <a:bodyPr/>
        <a:lstStyle/>
        <a:p>
          <a:endParaRPr lang="en-US"/>
        </a:p>
      </dgm:t>
    </dgm:pt>
    <dgm:pt modelId="{C73A14A9-0B5B-40B4-A90B-35552970249F}">
      <dgm:prSet phldrT="[Text]"/>
      <dgm:spPr/>
      <dgm:t>
        <a:bodyPr/>
        <a:lstStyle/>
        <a:p>
          <a:pPr>
            <a:buFontTx/>
            <a:buChar char="-"/>
          </a:pPr>
          <a:r>
            <a:rPr lang="en-US" dirty="0">
              <a:latin typeface="Times New Roman" pitchFamily="18" charset="0"/>
              <a:cs typeface="Times New Roman" pitchFamily="18" charset="0"/>
            </a:rPr>
            <a:t>Lực </a:t>
          </a:r>
          <a:r>
            <a:rPr lang="en-US" dirty="0" err="1">
              <a:latin typeface="Times New Roman" pitchFamily="18" charset="0"/>
              <a:cs typeface="Times New Roman" pitchFamily="18" charset="0"/>
            </a:rPr>
            <a:t>lượng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đặc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nhiệm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chính</a:t>
          </a:r>
          <a:r>
            <a:rPr lang="en-US" dirty="0">
              <a:latin typeface="Times New Roman" pitchFamily="18" charset="0"/>
              <a:cs typeface="Times New Roman" pitchFamily="18" charset="0"/>
            </a:rPr>
            <a:t> </a:t>
          </a:r>
          <a:endParaRPr lang="en-US" dirty="0"/>
        </a:p>
      </dgm:t>
    </dgm:pt>
    <dgm:pt modelId="{13748C43-4883-4B48-8A6D-72F42F09709F}" type="parTrans" cxnId="{6B5EAFD6-D459-46A6-B037-05EECBFC5DD4}">
      <dgm:prSet/>
      <dgm:spPr/>
      <dgm:t>
        <a:bodyPr/>
        <a:lstStyle/>
        <a:p>
          <a:endParaRPr lang="en-US"/>
        </a:p>
      </dgm:t>
    </dgm:pt>
    <dgm:pt modelId="{B572A1BB-EF98-42EC-B81D-767948520604}" type="sibTrans" cxnId="{6B5EAFD6-D459-46A6-B037-05EECBFC5DD4}">
      <dgm:prSet/>
      <dgm:spPr/>
      <dgm:t>
        <a:bodyPr/>
        <a:lstStyle/>
        <a:p>
          <a:endParaRPr lang="en-US"/>
        </a:p>
      </dgm:t>
    </dgm:pt>
    <dgm:pt modelId="{FA213086-BC40-4B93-BE0C-7E1CCDABB09F}" type="pres">
      <dgm:prSet presAssocID="{6AC272E7-22AE-451A-AE7C-609A75F29DEA}" presName="Name0" presStyleCnt="0">
        <dgm:presLayoutVars>
          <dgm:chMax val="1"/>
          <dgm:chPref val="1"/>
          <dgm:dir/>
          <dgm:animOne val="branch"/>
          <dgm:animLvl val="lvl"/>
        </dgm:presLayoutVars>
      </dgm:prSet>
      <dgm:spPr/>
      <dgm:t>
        <a:bodyPr/>
        <a:lstStyle/>
        <a:p>
          <a:endParaRPr lang="en-US"/>
        </a:p>
      </dgm:t>
    </dgm:pt>
    <dgm:pt modelId="{71204CF3-6BF7-4EB1-A550-D4340F23D90E}" type="pres">
      <dgm:prSet presAssocID="{A0D4C3D7-6349-4C0B-9689-5639B4629A4D}" presName="Parent" presStyleLbl="node0" presStyleIdx="0" presStyleCnt="1" custLinFactNeighborX="1998" custLinFactNeighborY="14">
        <dgm:presLayoutVars>
          <dgm:chMax val="6"/>
          <dgm:chPref val="6"/>
        </dgm:presLayoutVars>
      </dgm:prSet>
      <dgm:spPr/>
      <dgm:t>
        <a:bodyPr/>
        <a:lstStyle/>
        <a:p>
          <a:endParaRPr lang="en-US"/>
        </a:p>
      </dgm:t>
    </dgm:pt>
    <dgm:pt modelId="{76CD6799-CB4F-41D2-A358-3D22F860B2CD}" type="pres">
      <dgm:prSet presAssocID="{4F86C4DD-E05A-4294-8550-260D8595B472}" presName="Accent1" presStyleCnt="0"/>
      <dgm:spPr/>
    </dgm:pt>
    <dgm:pt modelId="{CF3A1F48-C4AA-412F-8EFE-9A2697B3451F}" type="pres">
      <dgm:prSet presAssocID="{4F86C4DD-E05A-4294-8550-260D8595B472}" presName="Accent" presStyleLbl="bgShp" presStyleIdx="0" presStyleCnt="6"/>
      <dgm:spPr/>
    </dgm:pt>
    <dgm:pt modelId="{C9B4204E-4008-4121-A647-C456D899A01F}" type="pres">
      <dgm:prSet presAssocID="{4F86C4DD-E05A-4294-8550-260D8595B472}" presName="Child1" presStyleLbl="node1" presStyleIdx="0" presStyleCnt="6">
        <dgm:presLayoutVars>
          <dgm:chMax val="0"/>
          <dgm:chPref val="0"/>
          <dgm:bulletEnabled val="1"/>
        </dgm:presLayoutVars>
      </dgm:prSet>
      <dgm:spPr/>
      <dgm:t>
        <a:bodyPr/>
        <a:lstStyle/>
        <a:p>
          <a:endParaRPr lang="en-US"/>
        </a:p>
      </dgm:t>
    </dgm:pt>
    <dgm:pt modelId="{86FBFC62-58FD-4F7E-B064-488BEEA158D1}" type="pres">
      <dgm:prSet presAssocID="{E113806B-B613-412B-91F6-1703778CAC68}" presName="Accent2" presStyleCnt="0"/>
      <dgm:spPr/>
    </dgm:pt>
    <dgm:pt modelId="{2CBDE416-45DD-4496-A66B-CC541D811AE6}" type="pres">
      <dgm:prSet presAssocID="{E113806B-B613-412B-91F6-1703778CAC68}" presName="Accent" presStyleLbl="bgShp" presStyleIdx="1" presStyleCnt="6"/>
      <dgm:spPr/>
    </dgm:pt>
    <dgm:pt modelId="{3C89E300-D641-4E26-9DFD-58EF05479FAD}" type="pres">
      <dgm:prSet presAssocID="{E113806B-B613-412B-91F6-1703778CAC68}" presName="Child2" presStyleLbl="node1" presStyleIdx="1" presStyleCnt="6">
        <dgm:presLayoutVars>
          <dgm:chMax val="0"/>
          <dgm:chPref val="0"/>
          <dgm:bulletEnabled val="1"/>
        </dgm:presLayoutVars>
      </dgm:prSet>
      <dgm:spPr/>
      <dgm:t>
        <a:bodyPr/>
        <a:lstStyle/>
        <a:p>
          <a:endParaRPr lang="en-US"/>
        </a:p>
      </dgm:t>
    </dgm:pt>
    <dgm:pt modelId="{A861CDAD-17D8-44AB-A7B5-757AF8B8C4C5}" type="pres">
      <dgm:prSet presAssocID="{C6130C75-C7C6-496B-A8C1-49218F08CBF3}" presName="Accent3" presStyleCnt="0"/>
      <dgm:spPr/>
    </dgm:pt>
    <dgm:pt modelId="{0F607296-D851-41CB-96D9-76C322690334}" type="pres">
      <dgm:prSet presAssocID="{C6130C75-C7C6-496B-A8C1-49218F08CBF3}" presName="Accent" presStyleLbl="bgShp" presStyleIdx="2" presStyleCnt="6"/>
      <dgm:spPr/>
    </dgm:pt>
    <dgm:pt modelId="{8E70D630-69F5-4213-B7EA-B7B475D68EAA}" type="pres">
      <dgm:prSet presAssocID="{C6130C75-C7C6-496B-A8C1-49218F08CBF3}" presName="Child3" presStyleLbl="node1" presStyleIdx="2" presStyleCnt="6">
        <dgm:presLayoutVars>
          <dgm:chMax val="0"/>
          <dgm:chPref val="0"/>
          <dgm:bulletEnabled val="1"/>
        </dgm:presLayoutVars>
      </dgm:prSet>
      <dgm:spPr/>
      <dgm:t>
        <a:bodyPr/>
        <a:lstStyle/>
        <a:p>
          <a:endParaRPr lang="en-US"/>
        </a:p>
      </dgm:t>
    </dgm:pt>
    <dgm:pt modelId="{699815F6-09B5-49E3-9ABE-A83DA9FC8BCF}" type="pres">
      <dgm:prSet presAssocID="{C73A14A9-0B5B-40B4-A90B-35552970249F}" presName="Accent4" presStyleCnt="0"/>
      <dgm:spPr/>
    </dgm:pt>
    <dgm:pt modelId="{CB5BBDA2-E688-419A-BB0E-B08A90560BF8}" type="pres">
      <dgm:prSet presAssocID="{C73A14A9-0B5B-40B4-A90B-35552970249F}" presName="Accent" presStyleLbl="bgShp" presStyleIdx="3" presStyleCnt="6"/>
      <dgm:spPr/>
    </dgm:pt>
    <dgm:pt modelId="{F9384FE8-E3E4-4B9F-8D3B-B5512247B1B1}" type="pres">
      <dgm:prSet presAssocID="{C73A14A9-0B5B-40B4-A90B-35552970249F}" presName="Child4" presStyleLbl="node1" presStyleIdx="3" presStyleCnt="6">
        <dgm:presLayoutVars>
          <dgm:chMax val="0"/>
          <dgm:chPref val="0"/>
          <dgm:bulletEnabled val="1"/>
        </dgm:presLayoutVars>
      </dgm:prSet>
      <dgm:spPr/>
      <dgm:t>
        <a:bodyPr/>
        <a:lstStyle/>
        <a:p>
          <a:endParaRPr lang="en-US"/>
        </a:p>
      </dgm:t>
    </dgm:pt>
    <dgm:pt modelId="{EC64B52A-CA04-4F3C-92C9-DD066340918C}" type="pres">
      <dgm:prSet presAssocID="{1CBEB975-CA9E-4D3B-B27B-2E19CFA42F4B}" presName="Accent5" presStyleCnt="0"/>
      <dgm:spPr/>
    </dgm:pt>
    <dgm:pt modelId="{79ECFC19-F889-458F-9C12-46B8BB108AD6}" type="pres">
      <dgm:prSet presAssocID="{1CBEB975-CA9E-4D3B-B27B-2E19CFA42F4B}" presName="Accent" presStyleLbl="bgShp" presStyleIdx="4" presStyleCnt="6"/>
      <dgm:spPr/>
    </dgm:pt>
    <dgm:pt modelId="{61BDB8DC-B5A1-4675-AA10-1E47B3C37415}" type="pres">
      <dgm:prSet presAssocID="{1CBEB975-CA9E-4D3B-B27B-2E19CFA42F4B}" presName="Child5" presStyleLbl="node1" presStyleIdx="4" presStyleCnt="6">
        <dgm:presLayoutVars>
          <dgm:chMax val="0"/>
          <dgm:chPref val="0"/>
          <dgm:bulletEnabled val="1"/>
        </dgm:presLayoutVars>
      </dgm:prSet>
      <dgm:spPr/>
      <dgm:t>
        <a:bodyPr/>
        <a:lstStyle/>
        <a:p>
          <a:endParaRPr lang="en-US"/>
        </a:p>
      </dgm:t>
    </dgm:pt>
    <dgm:pt modelId="{81A1D62F-ABF9-4B43-AEEA-24072F7F6C00}" type="pres">
      <dgm:prSet presAssocID="{A90F20BB-5238-4152-9867-BA4A390433C2}" presName="Accent6" presStyleCnt="0"/>
      <dgm:spPr/>
    </dgm:pt>
    <dgm:pt modelId="{7303C9D3-92C7-45D2-BDBA-ACFC1EDBA754}" type="pres">
      <dgm:prSet presAssocID="{A90F20BB-5238-4152-9867-BA4A390433C2}" presName="Accent" presStyleLbl="bgShp" presStyleIdx="5" presStyleCnt="6"/>
      <dgm:spPr/>
    </dgm:pt>
    <dgm:pt modelId="{77DEFC05-685E-4765-BE48-4326BA151DC6}" type="pres">
      <dgm:prSet presAssocID="{A90F20BB-5238-4152-9867-BA4A390433C2}" presName="Child6" presStyleLbl="node1" presStyleIdx="5" presStyleCnt="6">
        <dgm:presLayoutVars>
          <dgm:chMax val="0"/>
          <dgm:chPref val="0"/>
          <dgm:bulletEnabled val="1"/>
        </dgm:presLayoutVars>
      </dgm:prSet>
      <dgm:spPr/>
      <dgm:t>
        <a:bodyPr/>
        <a:lstStyle/>
        <a:p>
          <a:endParaRPr lang="en-US"/>
        </a:p>
      </dgm:t>
    </dgm:pt>
  </dgm:ptLst>
  <dgm:cxnLst>
    <dgm:cxn modelId="{934D5990-C340-4625-B997-49B84AB55AD1}" type="presOf" srcId="{C6130C75-C7C6-496B-A8C1-49218F08CBF3}" destId="{8E70D630-69F5-4213-B7EA-B7B475D68EAA}" srcOrd="0" destOrd="0" presId="urn:microsoft.com/office/officeart/2011/layout/HexagonRadial"/>
    <dgm:cxn modelId="{4DBDD8A7-6B07-4636-A2D2-88A93006FA8A}" srcId="{A0D4C3D7-6349-4C0B-9689-5639B4629A4D}" destId="{4F86C4DD-E05A-4294-8550-260D8595B472}" srcOrd="0" destOrd="0" parTransId="{1CF4C689-20CE-4AC5-8386-933F0F63F924}" sibTransId="{19AC9D80-AF8B-4448-94FF-A919A366A747}"/>
    <dgm:cxn modelId="{F1963194-1C9D-4F24-9720-0AC3F2BC5FDD}" type="presOf" srcId="{A90F20BB-5238-4152-9867-BA4A390433C2}" destId="{77DEFC05-685E-4765-BE48-4326BA151DC6}" srcOrd="0" destOrd="0" presId="urn:microsoft.com/office/officeart/2011/layout/HexagonRadial"/>
    <dgm:cxn modelId="{900D3311-9F49-4898-9540-67F23127C91D}" type="presOf" srcId="{6AC272E7-22AE-451A-AE7C-609A75F29DEA}" destId="{FA213086-BC40-4B93-BE0C-7E1CCDABB09F}" srcOrd="0" destOrd="0" presId="urn:microsoft.com/office/officeart/2011/layout/HexagonRadial"/>
    <dgm:cxn modelId="{C7C2D611-369A-47C6-91F0-9CA71A908ADA}" type="presOf" srcId="{A0D4C3D7-6349-4C0B-9689-5639B4629A4D}" destId="{71204CF3-6BF7-4EB1-A550-D4340F23D90E}" srcOrd="0" destOrd="0" presId="urn:microsoft.com/office/officeart/2011/layout/HexagonRadial"/>
    <dgm:cxn modelId="{27D758FA-370F-43F8-8F1D-FEE583082290}" srcId="{A0D4C3D7-6349-4C0B-9689-5639B4629A4D}" destId="{C6130C75-C7C6-496B-A8C1-49218F08CBF3}" srcOrd="2" destOrd="0" parTransId="{8468CC14-CB04-4D37-99E7-99584302ABE1}" sibTransId="{D3F1A27B-123F-4A3B-BB6A-DA7B4AC3D59B}"/>
    <dgm:cxn modelId="{346ADA3E-D33D-4DA3-9388-88AB6FBD0989}" srcId="{A0D4C3D7-6349-4C0B-9689-5639B4629A4D}" destId="{A90F20BB-5238-4152-9867-BA4A390433C2}" srcOrd="5" destOrd="0" parTransId="{DEDE7F23-2E0C-44F8-B85C-4BCBFA52E418}" sibTransId="{D8675CC2-E1E1-4180-940E-FA4C2F33A726}"/>
    <dgm:cxn modelId="{82519405-1CF4-4D2B-BE5F-A0E74B612FEA}" srcId="{6AC272E7-22AE-451A-AE7C-609A75F29DEA}" destId="{A0D4C3D7-6349-4C0B-9689-5639B4629A4D}" srcOrd="0" destOrd="0" parTransId="{978E3AFB-69B3-4507-9646-76C29FA7A080}" sibTransId="{4C4EB99B-2D0D-4FB5-8F52-A3D2CDAF4FA7}"/>
    <dgm:cxn modelId="{6BF69167-7AFE-4BE8-9C9A-3691F008B178}" type="presOf" srcId="{C73A14A9-0B5B-40B4-A90B-35552970249F}" destId="{F9384FE8-E3E4-4B9F-8D3B-B5512247B1B1}" srcOrd="0" destOrd="0" presId="urn:microsoft.com/office/officeart/2011/layout/HexagonRadial"/>
    <dgm:cxn modelId="{6B5EAFD6-D459-46A6-B037-05EECBFC5DD4}" srcId="{A0D4C3D7-6349-4C0B-9689-5639B4629A4D}" destId="{C73A14A9-0B5B-40B4-A90B-35552970249F}" srcOrd="3" destOrd="0" parTransId="{13748C43-4883-4B48-8A6D-72F42F09709F}" sibTransId="{B572A1BB-EF98-42EC-B81D-767948520604}"/>
    <dgm:cxn modelId="{2963104F-881B-4001-8269-7F8ED44688DA}" type="presOf" srcId="{E113806B-B613-412B-91F6-1703778CAC68}" destId="{3C89E300-D641-4E26-9DFD-58EF05479FAD}" srcOrd="0" destOrd="0" presId="urn:microsoft.com/office/officeart/2011/layout/HexagonRadial"/>
    <dgm:cxn modelId="{079C8EB0-D3D1-4DF1-85C3-03ACB6D3A639}" type="presOf" srcId="{4F86C4DD-E05A-4294-8550-260D8595B472}" destId="{C9B4204E-4008-4121-A647-C456D899A01F}" srcOrd="0" destOrd="0" presId="urn:microsoft.com/office/officeart/2011/layout/HexagonRadial"/>
    <dgm:cxn modelId="{3189DD3D-9406-4AD0-A949-80027886823F}" srcId="{A0D4C3D7-6349-4C0B-9689-5639B4629A4D}" destId="{E113806B-B613-412B-91F6-1703778CAC68}" srcOrd="1" destOrd="0" parTransId="{26FE8CDF-5024-4609-80CF-4B94DA6A3A8E}" sibTransId="{D32AF3A5-2EB8-488F-8588-B5721052DE03}"/>
    <dgm:cxn modelId="{39622DE6-6A72-4593-8D14-934A5A64BBF5}" type="presOf" srcId="{1CBEB975-CA9E-4D3B-B27B-2E19CFA42F4B}" destId="{61BDB8DC-B5A1-4675-AA10-1E47B3C37415}" srcOrd="0" destOrd="0" presId="urn:microsoft.com/office/officeart/2011/layout/HexagonRadial"/>
    <dgm:cxn modelId="{B5B18FA2-648E-4810-AD91-23A62E0B12F3}" srcId="{A0D4C3D7-6349-4C0B-9689-5639B4629A4D}" destId="{1CBEB975-CA9E-4D3B-B27B-2E19CFA42F4B}" srcOrd="4" destOrd="0" parTransId="{1E849E4D-5F42-4A67-BF91-9394DFEE8C85}" sibTransId="{25F7D6F7-A699-4D65-BDAE-EEFE8865620E}"/>
    <dgm:cxn modelId="{498B2F1C-79E7-4666-959D-930B80FCB01B}" type="presParOf" srcId="{FA213086-BC40-4B93-BE0C-7E1CCDABB09F}" destId="{71204CF3-6BF7-4EB1-A550-D4340F23D90E}" srcOrd="0" destOrd="0" presId="urn:microsoft.com/office/officeart/2011/layout/HexagonRadial"/>
    <dgm:cxn modelId="{1AB1144F-0298-4BF0-BC24-FDD33505D7F1}" type="presParOf" srcId="{FA213086-BC40-4B93-BE0C-7E1CCDABB09F}" destId="{76CD6799-CB4F-41D2-A358-3D22F860B2CD}" srcOrd="1" destOrd="0" presId="urn:microsoft.com/office/officeart/2011/layout/HexagonRadial"/>
    <dgm:cxn modelId="{3308F433-C510-49DD-B619-86D9980377D4}" type="presParOf" srcId="{76CD6799-CB4F-41D2-A358-3D22F860B2CD}" destId="{CF3A1F48-C4AA-412F-8EFE-9A2697B3451F}" srcOrd="0" destOrd="0" presId="urn:microsoft.com/office/officeart/2011/layout/HexagonRadial"/>
    <dgm:cxn modelId="{E1D2D7F4-5E46-4DF4-AF44-E489E02112F8}" type="presParOf" srcId="{FA213086-BC40-4B93-BE0C-7E1CCDABB09F}" destId="{C9B4204E-4008-4121-A647-C456D899A01F}" srcOrd="2" destOrd="0" presId="urn:microsoft.com/office/officeart/2011/layout/HexagonRadial"/>
    <dgm:cxn modelId="{CA2FFDC0-B031-4465-989F-8F7B13F710A6}" type="presParOf" srcId="{FA213086-BC40-4B93-BE0C-7E1CCDABB09F}" destId="{86FBFC62-58FD-4F7E-B064-488BEEA158D1}" srcOrd="3" destOrd="0" presId="urn:microsoft.com/office/officeart/2011/layout/HexagonRadial"/>
    <dgm:cxn modelId="{4772AF8B-9925-4929-B387-4AF4521F748C}" type="presParOf" srcId="{86FBFC62-58FD-4F7E-B064-488BEEA158D1}" destId="{2CBDE416-45DD-4496-A66B-CC541D811AE6}" srcOrd="0" destOrd="0" presId="urn:microsoft.com/office/officeart/2011/layout/HexagonRadial"/>
    <dgm:cxn modelId="{DEF72DB0-A61E-4725-9C52-DC7F7F16E126}" type="presParOf" srcId="{FA213086-BC40-4B93-BE0C-7E1CCDABB09F}" destId="{3C89E300-D641-4E26-9DFD-58EF05479FAD}" srcOrd="4" destOrd="0" presId="urn:microsoft.com/office/officeart/2011/layout/HexagonRadial"/>
    <dgm:cxn modelId="{48860030-D630-4E6B-8BFC-635F351EA059}" type="presParOf" srcId="{FA213086-BC40-4B93-BE0C-7E1CCDABB09F}" destId="{A861CDAD-17D8-44AB-A7B5-757AF8B8C4C5}" srcOrd="5" destOrd="0" presId="urn:microsoft.com/office/officeart/2011/layout/HexagonRadial"/>
    <dgm:cxn modelId="{EBE31F76-98DB-45E1-A694-DEF6078AF497}" type="presParOf" srcId="{A861CDAD-17D8-44AB-A7B5-757AF8B8C4C5}" destId="{0F607296-D851-41CB-96D9-76C322690334}" srcOrd="0" destOrd="0" presId="urn:microsoft.com/office/officeart/2011/layout/HexagonRadial"/>
    <dgm:cxn modelId="{D4A49750-67F3-400C-B13C-74E0D7C3F652}" type="presParOf" srcId="{FA213086-BC40-4B93-BE0C-7E1CCDABB09F}" destId="{8E70D630-69F5-4213-B7EA-B7B475D68EAA}" srcOrd="6" destOrd="0" presId="urn:microsoft.com/office/officeart/2011/layout/HexagonRadial"/>
    <dgm:cxn modelId="{367A0A4C-DC5A-400E-8202-82E6081A9A36}" type="presParOf" srcId="{FA213086-BC40-4B93-BE0C-7E1CCDABB09F}" destId="{699815F6-09B5-49E3-9ABE-A83DA9FC8BCF}" srcOrd="7" destOrd="0" presId="urn:microsoft.com/office/officeart/2011/layout/HexagonRadial"/>
    <dgm:cxn modelId="{EF3FD32E-4E89-4F05-B65A-15378AF2B145}" type="presParOf" srcId="{699815F6-09B5-49E3-9ABE-A83DA9FC8BCF}" destId="{CB5BBDA2-E688-419A-BB0E-B08A90560BF8}" srcOrd="0" destOrd="0" presId="urn:microsoft.com/office/officeart/2011/layout/HexagonRadial"/>
    <dgm:cxn modelId="{3AD33EE7-A615-4023-9282-6D122E999E21}" type="presParOf" srcId="{FA213086-BC40-4B93-BE0C-7E1CCDABB09F}" destId="{F9384FE8-E3E4-4B9F-8D3B-B5512247B1B1}" srcOrd="8" destOrd="0" presId="urn:microsoft.com/office/officeart/2011/layout/HexagonRadial"/>
    <dgm:cxn modelId="{73FF36AC-7CE7-4ED3-AAD9-5317F467CF02}" type="presParOf" srcId="{FA213086-BC40-4B93-BE0C-7E1CCDABB09F}" destId="{EC64B52A-CA04-4F3C-92C9-DD066340918C}" srcOrd="9" destOrd="0" presId="urn:microsoft.com/office/officeart/2011/layout/HexagonRadial"/>
    <dgm:cxn modelId="{1E56C174-E6A8-4ADB-BC3C-F8C0DA8ACA57}" type="presParOf" srcId="{EC64B52A-CA04-4F3C-92C9-DD066340918C}" destId="{79ECFC19-F889-458F-9C12-46B8BB108AD6}" srcOrd="0" destOrd="0" presId="urn:microsoft.com/office/officeart/2011/layout/HexagonRadial"/>
    <dgm:cxn modelId="{E6F23DBB-0746-417B-BD37-DBEC9D6A9FF0}" type="presParOf" srcId="{FA213086-BC40-4B93-BE0C-7E1CCDABB09F}" destId="{61BDB8DC-B5A1-4675-AA10-1E47B3C37415}" srcOrd="10" destOrd="0" presId="urn:microsoft.com/office/officeart/2011/layout/HexagonRadial"/>
    <dgm:cxn modelId="{17E99EDA-5D23-41D2-9357-5F2106BA63BD}" type="presParOf" srcId="{FA213086-BC40-4B93-BE0C-7E1CCDABB09F}" destId="{81A1D62F-ABF9-4B43-AEEA-24072F7F6C00}" srcOrd="11" destOrd="0" presId="urn:microsoft.com/office/officeart/2011/layout/HexagonRadial"/>
    <dgm:cxn modelId="{77E5C140-08B5-44F6-A3EC-B32F7EEB7C62}" type="presParOf" srcId="{81A1D62F-ABF9-4B43-AEEA-24072F7F6C00}" destId="{7303C9D3-92C7-45D2-BDBA-ACFC1EDBA754}" srcOrd="0" destOrd="0" presId="urn:microsoft.com/office/officeart/2011/layout/HexagonRadial"/>
    <dgm:cxn modelId="{02026D8C-0659-44E2-8D5D-7724CB9F2A00}" type="presParOf" srcId="{FA213086-BC40-4B93-BE0C-7E1CCDABB09F}" destId="{77DEFC05-685E-4765-BE48-4326BA151DC6}" srcOrd="12" destOrd="0" presId="urn:microsoft.com/office/officeart/2011/layout/HexagonRadial"/>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C272E7-22AE-451A-AE7C-609A75F29DEA}" type="doc">
      <dgm:prSet loTypeId="urn:microsoft.com/office/officeart/2011/layout/HexagonRadial" loCatId="cycle" qsTypeId="urn:microsoft.com/office/officeart/2005/8/quickstyle/3d2" qsCatId="3D" csTypeId="urn:microsoft.com/office/officeart/2005/8/colors/accent1_2" csCatId="accent1" phldr="1"/>
      <dgm:spPr/>
      <dgm:t>
        <a:bodyPr/>
        <a:lstStyle/>
        <a:p>
          <a:endParaRPr lang="en-US"/>
        </a:p>
      </dgm:t>
    </dgm:pt>
    <dgm:pt modelId="{A0D4C3D7-6349-4C0B-9689-5639B4629A4D}">
      <dgm:prSet phldrT="[Text]"/>
      <dgm:spPr/>
      <dgm:t>
        <a:bodyPr/>
        <a:lstStyle/>
        <a:p>
          <a:pPr>
            <a:buFontTx/>
            <a:buChar char="-"/>
          </a:pPr>
          <a:r>
            <a:rPr lang="vi-VN" dirty="0">
              <a:latin typeface="Times New Roman" pitchFamily="18" charset="0"/>
              <a:cs typeface="Times New Roman" pitchFamily="18" charset="0"/>
            </a:rPr>
            <a:t>Tổ chức phi lợi nhuận </a:t>
          </a:r>
          <a:endParaRPr lang="en-US" dirty="0"/>
        </a:p>
      </dgm:t>
    </dgm:pt>
    <dgm:pt modelId="{978E3AFB-69B3-4507-9646-76C29FA7A080}" type="parTrans" cxnId="{82519405-1CF4-4D2B-BE5F-A0E74B612FEA}">
      <dgm:prSet/>
      <dgm:spPr/>
      <dgm:t>
        <a:bodyPr/>
        <a:lstStyle/>
        <a:p>
          <a:endParaRPr lang="en-US"/>
        </a:p>
      </dgm:t>
    </dgm:pt>
    <dgm:pt modelId="{4C4EB99B-2D0D-4FB5-8F52-A3D2CDAF4FA7}" type="sibTrans" cxnId="{82519405-1CF4-4D2B-BE5F-A0E74B612FEA}">
      <dgm:prSet/>
      <dgm:spPr/>
      <dgm:t>
        <a:bodyPr/>
        <a:lstStyle/>
        <a:p>
          <a:endParaRPr lang="en-US"/>
        </a:p>
      </dgm:t>
    </dgm:pt>
    <dgm:pt modelId="{4F86C4DD-E05A-4294-8550-260D8595B472}">
      <dgm:prSet phldrT="[Text]"/>
      <dgm:spPr/>
      <dgm:t>
        <a:bodyPr/>
        <a:lstStyle/>
        <a:p>
          <a:pPr>
            <a:buFontTx/>
            <a:buChar char="-"/>
          </a:pPr>
          <a:r>
            <a:rPr lang="vi-VN">
              <a:latin typeface="Times New Roman" pitchFamily="18" charset="0"/>
              <a:cs typeface="Times New Roman" pitchFamily="18" charset="0"/>
            </a:rPr>
            <a:t>Cá nhân nước ngoài có ảnh hưởng chính trị </a:t>
          </a:r>
          <a:endParaRPr lang="en-US" dirty="0"/>
        </a:p>
      </dgm:t>
    </dgm:pt>
    <dgm:pt modelId="{1CF4C689-20CE-4AC5-8386-933F0F63F924}" type="parTrans" cxnId="{4DBDD8A7-6B07-4636-A2D2-88A93006FA8A}">
      <dgm:prSet/>
      <dgm:spPr/>
      <dgm:t>
        <a:bodyPr/>
        <a:lstStyle/>
        <a:p>
          <a:endParaRPr lang="en-US"/>
        </a:p>
      </dgm:t>
    </dgm:pt>
    <dgm:pt modelId="{19AC9D80-AF8B-4448-94FF-A919A366A747}" type="sibTrans" cxnId="{4DBDD8A7-6B07-4636-A2D2-88A93006FA8A}">
      <dgm:prSet/>
      <dgm:spPr/>
      <dgm:t>
        <a:bodyPr/>
        <a:lstStyle/>
        <a:p>
          <a:endParaRPr lang="en-US"/>
        </a:p>
      </dgm:t>
    </dgm:pt>
    <dgm:pt modelId="{E113806B-B613-412B-91F6-1703778CAC68}">
      <dgm:prSet phldrT="[Text]"/>
      <dgm:spPr/>
      <dgm:t>
        <a:bodyPr/>
        <a:lstStyle/>
        <a:p>
          <a:pPr>
            <a:buFontTx/>
            <a:buChar char="-"/>
          </a:pPr>
          <a:r>
            <a:rPr lang="en-US" dirty="0">
              <a:latin typeface="Times New Roman" pitchFamily="18" charset="0"/>
              <a:cs typeface="Times New Roman" pitchFamily="18" charset="0"/>
            </a:rPr>
            <a:t>Tài </a:t>
          </a:r>
          <a:r>
            <a:rPr lang="en-US" dirty="0" err="1">
              <a:latin typeface="Times New Roman" pitchFamily="18" charset="0"/>
              <a:cs typeface="Times New Roman" pitchFamily="18" charset="0"/>
            </a:rPr>
            <a:t>trợ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khủng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bố</a:t>
          </a:r>
          <a:endParaRPr lang="en-US" dirty="0"/>
        </a:p>
      </dgm:t>
    </dgm:pt>
    <dgm:pt modelId="{26FE8CDF-5024-4609-80CF-4B94DA6A3A8E}" type="parTrans" cxnId="{3189DD3D-9406-4AD0-A949-80027886823F}">
      <dgm:prSet/>
      <dgm:spPr/>
      <dgm:t>
        <a:bodyPr/>
        <a:lstStyle/>
        <a:p>
          <a:endParaRPr lang="en-US"/>
        </a:p>
      </dgm:t>
    </dgm:pt>
    <dgm:pt modelId="{D32AF3A5-2EB8-488F-8588-B5721052DE03}" type="sibTrans" cxnId="{3189DD3D-9406-4AD0-A949-80027886823F}">
      <dgm:prSet/>
      <dgm:spPr/>
      <dgm:t>
        <a:bodyPr/>
        <a:lstStyle/>
        <a:p>
          <a:endParaRPr lang="en-US"/>
        </a:p>
      </dgm:t>
    </dgm:pt>
    <dgm:pt modelId="{C6130C75-C7C6-496B-A8C1-49218F08CBF3}">
      <dgm:prSet phldrT="[Text]"/>
      <dgm:spPr/>
      <dgm:t>
        <a:bodyPr/>
        <a:lstStyle/>
        <a:p>
          <a:pPr>
            <a:buFontTx/>
            <a:buChar char="-"/>
          </a:pPr>
          <a:r>
            <a:rPr lang="vi-VN" dirty="0">
              <a:latin typeface="Times New Roman" pitchFamily="18" charset="0"/>
              <a:cs typeface="Times New Roman" pitchFamily="18" charset="0"/>
            </a:rPr>
            <a:t>Tài </a:t>
          </a:r>
          <a:r>
            <a:rPr lang="en-US" dirty="0">
              <a:latin typeface="Times New Roman" pitchFamily="18" charset="0"/>
              <a:cs typeface="Times New Roman" pitchFamily="18" charset="0"/>
            </a:rPr>
            <a:t>tr</a:t>
          </a:r>
          <a:r>
            <a:rPr lang="vi-VN" dirty="0">
              <a:latin typeface="Times New Roman" pitchFamily="18" charset="0"/>
              <a:cs typeface="Times New Roman" pitchFamily="18" charset="0"/>
            </a:rPr>
            <a:t>ợ phổ biến vũ khí hủy diệt hàng loạt </a:t>
          </a:r>
          <a:endParaRPr lang="en-US" dirty="0"/>
        </a:p>
      </dgm:t>
    </dgm:pt>
    <dgm:pt modelId="{8468CC14-CB04-4D37-99E7-99584302ABE1}" type="parTrans" cxnId="{27D758FA-370F-43F8-8F1D-FEE583082290}">
      <dgm:prSet/>
      <dgm:spPr/>
      <dgm:t>
        <a:bodyPr/>
        <a:lstStyle/>
        <a:p>
          <a:endParaRPr lang="en-US"/>
        </a:p>
      </dgm:t>
    </dgm:pt>
    <dgm:pt modelId="{D3F1A27B-123F-4A3B-BB6A-DA7B4AC3D59B}" type="sibTrans" cxnId="{27D758FA-370F-43F8-8F1D-FEE583082290}">
      <dgm:prSet/>
      <dgm:spPr/>
      <dgm:t>
        <a:bodyPr/>
        <a:lstStyle/>
        <a:p>
          <a:endParaRPr lang="en-US"/>
        </a:p>
      </dgm:t>
    </dgm:pt>
    <dgm:pt modelId="{1CBEB975-CA9E-4D3B-B27B-2E19CFA42F4B}">
      <dgm:prSet phldrT="[Text]"/>
      <dgm:spPr/>
      <dgm:t>
        <a:bodyPr/>
        <a:lstStyle/>
        <a:p>
          <a:pPr>
            <a:buFontTx/>
            <a:buChar char="-"/>
          </a:pPr>
          <a:r>
            <a:rPr lang="en-US" dirty="0" err="1">
              <a:latin typeface="Times New Roman" pitchFamily="18" charset="0"/>
              <a:cs typeface="Times New Roman" pitchFamily="18" charset="0"/>
            </a:rPr>
            <a:t>Đơn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chính</a:t>
          </a:r>
          <a:endParaRPr lang="en-US" dirty="0"/>
        </a:p>
      </dgm:t>
    </dgm:pt>
    <dgm:pt modelId="{1E849E4D-5F42-4A67-BF91-9394DFEE8C85}" type="parTrans" cxnId="{B5B18FA2-648E-4810-AD91-23A62E0B12F3}">
      <dgm:prSet/>
      <dgm:spPr/>
      <dgm:t>
        <a:bodyPr/>
        <a:lstStyle/>
        <a:p>
          <a:endParaRPr lang="en-US"/>
        </a:p>
      </dgm:t>
    </dgm:pt>
    <dgm:pt modelId="{25F7D6F7-A699-4D65-BDAE-EEFE8865620E}" type="sibTrans" cxnId="{B5B18FA2-648E-4810-AD91-23A62E0B12F3}">
      <dgm:prSet/>
      <dgm:spPr/>
      <dgm:t>
        <a:bodyPr/>
        <a:lstStyle/>
        <a:p>
          <a:endParaRPr lang="en-US"/>
        </a:p>
      </dgm:t>
    </dgm:pt>
    <dgm:pt modelId="{706EB963-C82E-4CB2-B2AE-2C69D51EA4E9}">
      <dgm:prSet phldrT="[Text]"/>
      <dgm:spPr/>
      <dgm:t>
        <a:bodyPr/>
        <a:lstStyle/>
        <a:p>
          <a:pPr>
            <a:buFontTx/>
            <a:buChar char="-"/>
          </a:pPr>
          <a:r>
            <a:rPr lang="en-US" dirty="0" err="1">
              <a:latin typeface="Times New Roman" pitchFamily="18" charset="0"/>
              <a:cs typeface="Times New Roman" pitchFamily="18" charset="0"/>
            </a:rPr>
            <a:t>Đối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Tổ</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Tổ</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doanh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nghề</a:t>
          </a:r>
          <a:r>
            <a:rPr lang="en-US" dirty="0">
              <a:latin typeface="Times New Roman" pitchFamily="18" charset="0"/>
              <a:cs typeface="Times New Roman" pitchFamily="18" charset="0"/>
            </a:rPr>
            <a:t> phi </a:t>
          </a:r>
          <a:r>
            <a:rPr lang="en-US" dirty="0" err="1">
              <a:latin typeface="Times New Roman" pitchFamily="18" charset="0"/>
              <a:cs typeface="Times New Roman" pitchFamily="18" charset="0"/>
            </a:rPr>
            <a:t>tài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a:t>
          </a:r>
          <a:endParaRPr lang="en-US" dirty="0"/>
        </a:p>
      </dgm:t>
    </dgm:pt>
    <dgm:pt modelId="{94B82CE5-513B-476D-BC68-EF48D37C370B}" type="parTrans" cxnId="{EA1157F5-9B81-4FD8-A8F5-EA88058254F7}">
      <dgm:prSet/>
      <dgm:spPr/>
      <dgm:t>
        <a:bodyPr/>
        <a:lstStyle/>
        <a:p>
          <a:endParaRPr lang="en-US"/>
        </a:p>
      </dgm:t>
    </dgm:pt>
    <dgm:pt modelId="{7633794A-6A1B-40DF-AC2D-CCAF2BEB124B}" type="sibTrans" cxnId="{EA1157F5-9B81-4FD8-A8F5-EA88058254F7}">
      <dgm:prSet/>
      <dgm:spPr/>
      <dgm:t>
        <a:bodyPr/>
        <a:lstStyle/>
        <a:p>
          <a:endParaRPr lang="en-US"/>
        </a:p>
      </dgm:t>
    </dgm:pt>
    <dgm:pt modelId="{8191C6AC-B2F9-4F61-9983-CCAFF240B7C8}">
      <dgm:prSet/>
      <dgm:spPr/>
      <dgm:t>
        <a:bodyPr/>
        <a:lstStyle/>
        <a:p>
          <a:endParaRPr lang="en-US"/>
        </a:p>
      </dgm:t>
    </dgm:pt>
    <dgm:pt modelId="{219A51CF-8BD7-463B-8C8C-86BC3A1F4B56}" type="parTrans" cxnId="{E6C98B62-F3AA-43C0-8FDE-F35A995D5D51}">
      <dgm:prSet/>
      <dgm:spPr/>
      <dgm:t>
        <a:bodyPr/>
        <a:lstStyle/>
        <a:p>
          <a:endParaRPr lang="en-US"/>
        </a:p>
      </dgm:t>
    </dgm:pt>
    <dgm:pt modelId="{D701742B-3080-4069-8FB4-240535D48AFB}" type="sibTrans" cxnId="{E6C98B62-F3AA-43C0-8FDE-F35A995D5D51}">
      <dgm:prSet/>
      <dgm:spPr/>
      <dgm:t>
        <a:bodyPr/>
        <a:lstStyle/>
        <a:p>
          <a:endParaRPr lang="en-US"/>
        </a:p>
      </dgm:t>
    </dgm:pt>
    <dgm:pt modelId="{A90F20BB-5238-4152-9867-BA4A390433C2}">
      <dgm:prSet/>
      <dgm:spPr/>
      <dgm:t>
        <a:bodyPr/>
        <a:lstStyle/>
        <a:p>
          <a:endParaRPr lang="en-US"/>
        </a:p>
      </dgm:t>
    </dgm:pt>
    <dgm:pt modelId="{DEDE7F23-2E0C-44F8-B85C-4BCBFA52E418}" type="parTrans" cxnId="{346ADA3E-D33D-4DA3-9388-88AB6FBD0989}">
      <dgm:prSet/>
      <dgm:spPr/>
      <dgm:t>
        <a:bodyPr/>
        <a:lstStyle/>
        <a:p>
          <a:endParaRPr lang="en-US"/>
        </a:p>
      </dgm:t>
    </dgm:pt>
    <dgm:pt modelId="{D8675CC2-E1E1-4180-940E-FA4C2F33A726}" type="sibTrans" cxnId="{346ADA3E-D33D-4DA3-9388-88AB6FBD0989}">
      <dgm:prSet/>
      <dgm:spPr/>
      <dgm:t>
        <a:bodyPr/>
        <a:lstStyle/>
        <a:p>
          <a:endParaRPr lang="en-US"/>
        </a:p>
      </dgm:t>
    </dgm:pt>
    <dgm:pt modelId="{C73A14A9-0B5B-40B4-A90B-35552970249F}">
      <dgm:prSet phldrT="[Text]"/>
      <dgm:spPr/>
      <dgm:t>
        <a:bodyPr/>
        <a:lstStyle/>
        <a:p>
          <a:pPr>
            <a:buFontTx/>
            <a:buChar char="-"/>
          </a:pPr>
          <a:r>
            <a:rPr lang="en-US" dirty="0" err="1">
              <a:latin typeface="Times New Roman" pitchFamily="18" charset="0"/>
              <a:cs typeface="Times New Roman" pitchFamily="18" charset="0"/>
            </a:rPr>
            <a:t>Tội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phạm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nguồn</a:t>
          </a:r>
          <a:endParaRPr lang="en-US" dirty="0"/>
        </a:p>
      </dgm:t>
    </dgm:pt>
    <dgm:pt modelId="{13748C43-4883-4B48-8A6D-72F42F09709F}" type="parTrans" cxnId="{6B5EAFD6-D459-46A6-B037-05EECBFC5DD4}">
      <dgm:prSet/>
      <dgm:spPr/>
      <dgm:t>
        <a:bodyPr/>
        <a:lstStyle/>
        <a:p>
          <a:endParaRPr lang="en-US"/>
        </a:p>
      </dgm:t>
    </dgm:pt>
    <dgm:pt modelId="{B572A1BB-EF98-42EC-B81D-767948520604}" type="sibTrans" cxnId="{6B5EAFD6-D459-46A6-B037-05EECBFC5DD4}">
      <dgm:prSet/>
      <dgm:spPr/>
      <dgm:t>
        <a:bodyPr/>
        <a:lstStyle/>
        <a:p>
          <a:endParaRPr lang="en-US"/>
        </a:p>
      </dgm:t>
    </dgm:pt>
    <dgm:pt modelId="{FA213086-BC40-4B93-BE0C-7E1CCDABB09F}" type="pres">
      <dgm:prSet presAssocID="{6AC272E7-22AE-451A-AE7C-609A75F29DEA}" presName="Name0" presStyleCnt="0">
        <dgm:presLayoutVars>
          <dgm:chMax val="1"/>
          <dgm:chPref val="1"/>
          <dgm:dir/>
          <dgm:animOne val="branch"/>
          <dgm:animLvl val="lvl"/>
        </dgm:presLayoutVars>
      </dgm:prSet>
      <dgm:spPr/>
      <dgm:t>
        <a:bodyPr/>
        <a:lstStyle/>
        <a:p>
          <a:endParaRPr lang="en-US"/>
        </a:p>
      </dgm:t>
    </dgm:pt>
    <dgm:pt modelId="{71204CF3-6BF7-4EB1-A550-D4340F23D90E}" type="pres">
      <dgm:prSet presAssocID="{A0D4C3D7-6349-4C0B-9689-5639B4629A4D}" presName="Parent" presStyleLbl="node0" presStyleIdx="0" presStyleCnt="1" custLinFactNeighborX="1998" custLinFactNeighborY="14">
        <dgm:presLayoutVars>
          <dgm:chMax val="6"/>
          <dgm:chPref val="6"/>
        </dgm:presLayoutVars>
      </dgm:prSet>
      <dgm:spPr/>
      <dgm:t>
        <a:bodyPr/>
        <a:lstStyle/>
        <a:p>
          <a:endParaRPr lang="en-US"/>
        </a:p>
      </dgm:t>
    </dgm:pt>
    <dgm:pt modelId="{76CD6799-CB4F-41D2-A358-3D22F860B2CD}" type="pres">
      <dgm:prSet presAssocID="{4F86C4DD-E05A-4294-8550-260D8595B472}" presName="Accent1" presStyleCnt="0"/>
      <dgm:spPr/>
    </dgm:pt>
    <dgm:pt modelId="{CF3A1F48-C4AA-412F-8EFE-9A2697B3451F}" type="pres">
      <dgm:prSet presAssocID="{4F86C4DD-E05A-4294-8550-260D8595B472}" presName="Accent" presStyleLbl="bgShp" presStyleIdx="0" presStyleCnt="6"/>
      <dgm:spPr/>
    </dgm:pt>
    <dgm:pt modelId="{C9B4204E-4008-4121-A647-C456D899A01F}" type="pres">
      <dgm:prSet presAssocID="{4F86C4DD-E05A-4294-8550-260D8595B472}" presName="Child1" presStyleLbl="node1" presStyleIdx="0" presStyleCnt="6" custLinFactNeighborX="-213" custLinFactNeighborY="4300">
        <dgm:presLayoutVars>
          <dgm:chMax val="0"/>
          <dgm:chPref val="0"/>
          <dgm:bulletEnabled val="1"/>
        </dgm:presLayoutVars>
      </dgm:prSet>
      <dgm:spPr/>
      <dgm:t>
        <a:bodyPr/>
        <a:lstStyle/>
        <a:p>
          <a:endParaRPr lang="en-US"/>
        </a:p>
      </dgm:t>
    </dgm:pt>
    <dgm:pt modelId="{86FBFC62-58FD-4F7E-B064-488BEEA158D1}" type="pres">
      <dgm:prSet presAssocID="{E113806B-B613-412B-91F6-1703778CAC68}" presName="Accent2" presStyleCnt="0"/>
      <dgm:spPr/>
    </dgm:pt>
    <dgm:pt modelId="{2CBDE416-45DD-4496-A66B-CC541D811AE6}" type="pres">
      <dgm:prSet presAssocID="{E113806B-B613-412B-91F6-1703778CAC68}" presName="Accent" presStyleLbl="bgShp" presStyleIdx="1" presStyleCnt="6"/>
      <dgm:spPr/>
    </dgm:pt>
    <dgm:pt modelId="{3C89E300-D641-4E26-9DFD-58EF05479FAD}" type="pres">
      <dgm:prSet presAssocID="{E113806B-B613-412B-91F6-1703778CAC68}" presName="Child2" presStyleLbl="node1" presStyleIdx="1" presStyleCnt="6">
        <dgm:presLayoutVars>
          <dgm:chMax val="0"/>
          <dgm:chPref val="0"/>
          <dgm:bulletEnabled val="1"/>
        </dgm:presLayoutVars>
      </dgm:prSet>
      <dgm:spPr/>
      <dgm:t>
        <a:bodyPr/>
        <a:lstStyle/>
        <a:p>
          <a:endParaRPr lang="en-US"/>
        </a:p>
      </dgm:t>
    </dgm:pt>
    <dgm:pt modelId="{A861CDAD-17D8-44AB-A7B5-757AF8B8C4C5}" type="pres">
      <dgm:prSet presAssocID="{C6130C75-C7C6-496B-A8C1-49218F08CBF3}" presName="Accent3" presStyleCnt="0"/>
      <dgm:spPr/>
    </dgm:pt>
    <dgm:pt modelId="{0F607296-D851-41CB-96D9-76C322690334}" type="pres">
      <dgm:prSet presAssocID="{C6130C75-C7C6-496B-A8C1-49218F08CBF3}" presName="Accent" presStyleLbl="bgShp" presStyleIdx="2" presStyleCnt="6"/>
      <dgm:spPr/>
    </dgm:pt>
    <dgm:pt modelId="{8E70D630-69F5-4213-B7EA-B7B475D68EAA}" type="pres">
      <dgm:prSet presAssocID="{C6130C75-C7C6-496B-A8C1-49218F08CBF3}" presName="Child3" presStyleLbl="node1" presStyleIdx="2" presStyleCnt="6">
        <dgm:presLayoutVars>
          <dgm:chMax val="0"/>
          <dgm:chPref val="0"/>
          <dgm:bulletEnabled val="1"/>
        </dgm:presLayoutVars>
      </dgm:prSet>
      <dgm:spPr/>
      <dgm:t>
        <a:bodyPr/>
        <a:lstStyle/>
        <a:p>
          <a:endParaRPr lang="en-US"/>
        </a:p>
      </dgm:t>
    </dgm:pt>
    <dgm:pt modelId="{699815F6-09B5-49E3-9ABE-A83DA9FC8BCF}" type="pres">
      <dgm:prSet presAssocID="{C73A14A9-0B5B-40B4-A90B-35552970249F}" presName="Accent4" presStyleCnt="0"/>
      <dgm:spPr/>
    </dgm:pt>
    <dgm:pt modelId="{CB5BBDA2-E688-419A-BB0E-B08A90560BF8}" type="pres">
      <dgm:prSet presAssocID="{C73A14A9-0B5B-40B4-A90B-35552970249F}" presName="Accent" presStyleLbl="bgShp" presStyleIdx="3" presStyleCnt="6"/>
      <dgm:spPr/>
    </dgm:pt>
    <dgm:pt modelId="{F9384FE8-E3E4-4B9F-8D3B-B5512247B1B1}" type="pres">
      <dgm:prSet presAssocID="{C73A14A9-0B5B-40B4-A90B-35552970249F}" presName="Child4" presStyleLbl="node1" presStyleIdx="3" presStyleCnt="6">
        <dgm:presLayoutVars>
          <dgm:chMax val="0"/>
          <dgm:chPref val="0"/>
          <dgm:bulletEnabled val="1"/>
        </dgm:presLayoutVars>
      </dgm:prSet>
      <dgm:spPr/>
      <dgm:t>
        <a:bodyPr/>
        <a:lstStyle/>
        <a:p>
          <a:endParaRPr lang="en-US"/>
        </a:p>
      </dgm:t>
    </dgm:pt>
    <dgm:pt modelId="{EC64B52A-CA04-4F3C-92C9-DD066340918C}" type="pres">
      <dgm:prSet presAssocID="{1CBEB975-CA9E-4D3B-B27B-2E19CFA42F4B}" presName="Accent5" presStyleCnt="0"/>
      <dgm:spPr/>
    </dgm:pt>
    <dgm:pt modelId="{79ECFC19-F889-458F-9C12-46B8BB108AD6}" type="pres">
      <dgm:prSet presAssocID="{1CBEB975-CA9E-4D3B-B27B-2E19CFA42F4B}" presName="Accent" presStyleLbl="bgShp" presStyleIdx="4" presStyleCnt="6"/>
      <dgm:spPr/>
    </dgm:pt>
    <dgm:pt modelId="{61BDB8DC-B5A1-4675-AA10-1E47B3C37415}" type="pres">
      <dgm:prSet presAssocID="{1CBEB975-CA9E-4D3B-B27B-2E19CFA42F4B}" presName="Child5" presStyleLbl="node1" presStyleIdx="4" presStyleCnt="6">
        <dgm:presLayoutVars>
          <dgm:chMax val="0"/>
          <dgm:chPref val="0"/>
          <dgm:bulletEnabled val="1"/>
        </dgm:presLayoutVars>
      </dgm:prSet>
      <dgm:spPr/>
      <dgm:t>
        <a:bodyPr/>
        <a:lstStyle/>
        <a:p>
          <a:endParaRPr lang="en-US"/>
        </a:p>
      </dgm:t>
    </dgm:pt>
    <dgm:pt modelId="{8BB9E051-AB32-499F-9B82-18961A71090F}" type="pres">
      <dgm:prSet presAssocID="{706EB963-C82E-4CB2-B2AE-2C69D51EA4E9}" presName="Accent6" presStyleCnt="0"/>
      <dgm:spPr/>
    </dgm:pt>
    <dgm:pt modelId="{6A0B86E5-53FF-4915-AB4C-068EDC6FC041}" type="pres">
      <dgm:prSet presAssocID="{706EB963-C82E-4CB2-B2AE-2C69D51EA4E9}" presName="Accent" presStyleLbl="bgShp" presStyleIdx="5" presStyleCnt="6"/>
      <dgm:spPr/>
    </dgm:pt>
    <dgm:pt modelId="{75E95B59-2F33-4120-A5BC-5250AD4DB7A7}" type="pres">
      <dgm:prSet presAssocID="{706EB963-C82E-4CB2-B2AE-2C69D51EA4E9}" presName="Child6" presStyleLbl="node1" presStyleIdx="5" presStyleCnt="6">
        <dgm:presLayoutVars>
          <dgm:chMax val="0"/>
          <dgm:chPref val="0"/>
          <dgm:bulletEnabled val="1"/>
        </dgm:presLayoutVars>
      </dgm:prSet>
      <dgm:spPr/>
      <dgm:t>
        <a:bodyPr/>
        <a:lstStyle/>
        <a:p>
          <a:endParaRPr lang="en-US"/>
        </a:p>
      </dgm:t>
    </dgm:pt>
  </dgm:ptLst>
  <dgm:cxnLst>
    <dgm:cxn modelId="{934D5990-C340-4625-B997-49B84AB55AD1}" type="presOf" srcId="{C6130C75-C7C6-496B-A8C1-49218F08CBF3}" destId="{8E70D630-69F5-4213-B7EA-B7B475D68EAA}" srcOrd="0" destOrd="0" presId="urn:microsoft.com/office/officeart/2011/layout/HexagonRadial"/>
    <dgm:cxn modelId="{4DBDD8A7-6B07-4636-A2D2-88A93006FA8A}" srcId="{A0D4C3D7-6349-4C0B-9689-5639B4629A4D}" destId="{4F86C4DD-E05A-4294-8550-260D8595B472}" srcOrd="0" destOrd="0" parTransId="{1CF4C689-20CE-4AC5-8386-933F0F63F924}" sibTransId="{19AC9D80-AF8B-4448-94FF-A919A366A747}"/>
    <dgm:cxn modelId="{900D3311-9F49-4898-9540-67F23127C91D}" type="presOf" srcId="{6AC272E7-22AE-451A-AE7C-609A75F29DEA}" destId="{FA213086-BC40-4B93-BE0C-7E1CCDABB09F}" srcOrd="0" destOrd="0" presId="urn:microsoft.com/office/officeart/2011/layout/HexagonRadial"/>
    <dgm:cxn modelId="{C7C2D611-369A-47C6-91F0-9CA71A908ADA}" type="presOf" srcId="{A0D4C3D7-6349-4C0B-9689-5639B4629A4D}" destId="{71204CF3-6BF7-4EB1-A550-D4340F23D90E}" srcOrd="0" destOrd="0" presId="urn:microsoft.com/office/officeart/2011/layout/HexagonRadial"/>
    <dgm:cxn modelId="{27D758FA-370F-43F8-8F1D-FEE583082290}" srcId="{A0D4C3D7-6349-4C0B-9689-5639B4629A4D}" destId="{C6130C75-C7C6-496B-A8C1-49218F08CBF3}" srcOrd="2" destOrd="0" parTransId="{8468CC14-CB04-4D37-99E7-99584302ABE1}" sibTransId="{D3F1A27B-123F-4A3B-BB6A-DA7B4AC3D59B}"/>
    <dgm:cxn modelId="{346ADA3E-D33D-4DA3-9388-88AB6FBD0989}" srcId="{A0D4C3D7-6349-4C0B-9689-5639B4629A4D}" destId="{A90F20BB-5238-4152-9867-BA4A390433C2}" srcOrd="7" destOrd="0" parTransId="{DEDE7F23-2E0C-44F8-B85C-4BCBFA52E418}" sibTransId="{D8675CC2-E1E1-4180-940E-FA4C2F33A726}"/>
    <dgm:cxn modelId="{82519405-1CF4-4D2B-BE5F-A0E74B612FEA}" srcId="{6AC272E7-22AE-451A-AE7C-609A75F29DEA}" destId="{A0D4C3D7-6349-4C0B-9689-5639B4629A4D}" srcOrd="0" destOrd="0" parTransId="{978E3AFB-69B3-4507-9646-76C29FA7A080}" sibTransId="{4C4EB99B-2D0D-4FB5-8F52-A3D2CDAF4FA7}"/>
    <dgm:cxn modelId="{6BF69167-7AFE-4BE8-9C9A-3691F008B178}" type="presOf" srcId="{C73A14A9-0B5B-40B4-A90B-35552970249F}" destId="{F9384FE8-E3E4-4B9F-8D3B-B5512247B1B1}" srcOrd="0" destOrd="0" presId="urn:microsoft.com/office/officeart/2011/layout/HexagonRadial"/>
    <dgm:cxn modelId="{6B5EAFD6-D459-46A6-B037-05EECBFC5DD4}" srcId="{A0D4C3D7-6349-4C0B-9689-5639B4629A4D}" destId="{C73A14A9-0B5B-40B4-A90B-35552970249F}" srcOrd="3" destOrd="0" parTransId="{13748C43-4883-4B48-8A6D-72F42F09709F}" sibTransId="{B572A1BB-EF98-42EC-B81D-767948520604}"/>
    <dgm:cxn modelId="{2963104F-881B-4001-8269-7F8ED44688DA}" type="presOf" srcId="{E113806B-B613-412B-91F6-1703778CAC68}" destId="{3C89E300-D641-4E26-9DFD-58EF05479FAD}" srcOrd="0" destOrd="0" presId="urn:microsoft.com/office/officeart/2011/layout/HexagonRadial"/>
    <dgm:cxn modelId="{EA1157F5-9B81-4FD8-A8F5-EA88058254F7}" srcId="{A0D4C3D7-6349-4C0B-9689-5639B4629A4D}" destId="{706EB963-C82E-4CB2-B2AE-2C69D51EA4E9}" srcOrd="5" destOrd="0" parTransId="{94B82CE5-513B-476D-BC68-EF48D37C370B}" sibTransId="{7633794A-6A1B-40DF-AC2D-CCAF2BEB124B}"/>
    <dgm:cxn modelId="{079C8EB0-D3D1-4DF1-85C3-03ACB6D3A639}" type="presOf" srcId="{4F86C4DD-E05A-4294-8550-260D8595B472}" destId="{C9B4204E-4008-4121-A647-C456D899A01F}" srcOrd="0" destOrd="0" presId="urn:microsoft.com/office/officeart/2011/layout/HexagonRadial"/>
    <dgm:cxn modelId="{E6C98B62-F3AA-43C0-8FDE-F35A995D5D51}" srcId="{A0D4C3D7-6349-4C0B-9689-5639B4629A4D}" destId="{8191C6AC-B2F9-4F61-9983-CCAFF240B7C8}" srcOrd="6" destOrd="0" parTransId="{219A51CF-8BD7-463B-8C8C-86BC3A1F4B56}" sibTransId="{D701742B-3080-4069-8FB4-240535D48AFB}"/>
    <dgm:cxn modelId="{3189DD3D-9406-4AD0-A949-80027886823F}" srcId="{A0D4C3D7-6349-4C0B-9689-5639B4629A4D}" destId="{E113806B-B613-412B-91F6-1703778CAC68}" srcOrd="1" destOrd="0" parTransId="{26FE8CDF-5024-4609-80CF-4B94DA6A3A8E}" sibTransId="{D32AF3A5-2EB8-488F-8588-B5721052DE03}"/>
    <dgm:cxn modelId="{39622DE6-6A72-4593-8D14-934A5A64BBF5}" type="presOf" srcId="{1CBEB975-CA9E-4D3B-B27B-2E19CFA42F4B}" destId="{61BDB8DC-B5A1-4675-AA10-1E47B3C37415}" srcOrd="0" destOrd="0" presId="urn:microsoft.com/office/officeart/2011/layout/HexagonRadial"/>
    <dgm:cxn modelId="{21C453F1-D89A-415C-BB9C-FEE45679C27D}" type="presOf" srcId="{706EB963-C82E-4CB2-B2AE-2C69D51EA4E9}" destId="{75E95B59-2F33-4120-A5BC-5250AD4DB7A7}" srcOrd="0" destOrd="0" presId="urn:microsoft.com/office/officeart/2011/layout/HexagonRadial"/>
    <dgm:cxn modelId="{B5B18FA2-648E-4810-AD91-23A62E0B12F3}" srcId="{A0D4C3D7-6349-4C0B-9689-5639B4629A4D}" destId="{1CBEB975-CA9E-4D3B-B27B-2E19CFA42F4B}" srcOrd="4" destOrd="0" parTransId="{1E849E4D-5F42-4A67-BF91-9394DFEE8C85}" sibTransId="{25F7D6F7-A699-4D65-BDAE-EEFE8865620E}"/>
    <dgm:cxn modelId="{498B2F1C-79E7-4666-959D-930B80FCB01B}" type="presParOf" srcId="{FA213086-BC40-4B93-BE0C-7E1CCDABB09F}" destId="{71204CF3-6BF7-4EB1-A550-D4340F23D90E}" srcOrd="0" destOrd="0" presId="urn:microsoft.com/office/officeart/2011/layout/HexagonRadial"/>
    <dgm:cxn modelId="{1AB1144F-0298-4BF0-BC24-FDD33505D7F1}" type="presParOf" srcId="{FA213086-BC40-4B93-BE0C-7E1CCDABB09F}" destId="{76CD6799-CB4F-41D2-A358-3D22F860B2CD}" srcOrd="1" destOrd="0" presId="urn:microsoft.com/office/officeart/2011/layout/HexagonRadial"/>
    <dgm:cxn modelId="{3308F433-C510-49DD-B619-86D9980377D4}" type="presParOf" srcId="{76CD6799-CB4F-41D2-A358-3D22F860B2CD}" destId="{CF3A1F48-C4AA-412F-8EFE-9A2697B3451F}" srcOrd="0" destOrd="0" presId="urn:microsoft.com/office/officeart/2011/layout/HexagonRadial"/>
    <dgm:cxn modelId="{E1D2D7F4-5E46-4DF4-AF44-E489E02112F8}" type="presParOf" srcId="{FA213086-BC40-4B93-BE0C-7E1CCDABB09F}" destId="{C9B4204E-4008-4121-A647-C456D899A01F}" srcOrd="2" destOrd="0" presId="urn:microsoft.com/office/officeart/2011/layout/HexagonRadial"/>
    <dgm:cxn modelId="{CA2FFDC0-B031-4465-989F-8F7B13F710A6}" type="presParOf" srcId="{FA213086-BC40-4B93-BE0C-7E1CCDABB09F}" destId="{86FBFC62-58FD-4F7E-B064-488BEEA158D1}" srcOrd="3" destOrd="0" presId="urn:microsoft.com/office/officeart/2011/layout/HexagonRadial"/>
    <dgm:cxn modelId="{4772AF8B-9925-4929-B387-4AF4521F748C}" type="presParOf" srcId="{86FBFC62-58FD-4F7E-B064-488BEEA158D1}" destId="{2CBDE416-45DD-4496-A66B-CC541D811AE6}" srcOrd="0" destOrd="0" presId="urn:microsoft.com/office/officeart/2011/layout/HexagonRadial"/>
    <dgm:cxn modelId="{DEF72DB0-A61E-4725-9C52-DC7F7F16E126}" type="presParOf" srcId="{FA213086-BC40-4B93-BE0C-7E1CCDABB09F}" destId="{3C89E300-D641-4E26-9DFD-58EF05479FAD}" srcOrd="4" destOrd="0" presId="urn:microsoft.com/office/officeart/2011/layout/HexagonRadial"/>
    <dgm:cxn modelId="{48860030-D630-4E6B-8BFC-635F351EA059}" type="presParOf" srcId="{FA213086-BC40-4B93-BE0C-7E1CCDABB09F}" destId="{A861CDAD-17D8-44AB-A7B5-757AF8B8C4C5}" srcOrd="5" destOrd="0" presId="urn:microsoft.com/office/officeart/2011/layout/HexagonRadial"/>
    <dgm:cxn modelId="{EBE31F76-98DB-45E1-A694-DEF6078AF497}" type="presParOf" srcId="{A861CDAD-17D8-44AB-A7B5-757AF8B8C4C5}" destId="{0F607296-D851-41CB-96D9-76C322690334}" srcOrd="0" destOrd="0" presId="urn:microsoft.com/office/officeart/2011/layout/HexagonRadial"/>
    <dgm:cxn modelId="{D4A49750-67F3-400C-B13C-74E0D7C3F652}" type="presParOf" srcId="{FA213086-BC40-4B93-BE0C-7E1CCDABB09F}" destId="{8E70D630-69F5-4213-B7EA-B7B475D68EAA}" srcOrd="6" destOrd="0" presId="urn:microsoft.com/office/officeart/2011/layout/HexagonRadial"/>
    <dgm:cxn modelId="{367A0A4C-DC5A-400E-8202-82E6081A9A36}" type="presParOf" srcId="{FA213086-BC40-4B93-BE0C-7E1CCDABB09F}" destId="{699815F6-09B5-49E3-9ABE-A83DA9FC8BCF}" srcOrd="7" destOrd="0" presId="urn:microsoft.com/office/officeart/2011/layout/HexagonRadial"/>
    <dgm:cxn modelId="{EF3FD32E-4E89-4F05-B65A-15378AF2B145}" type="presParOf" srcId="{699815F6-09B5-49E3-9ABE-A83DA9FC8BCF}" destId="{CB5BBDA2-E688-419A-BB0E-B08A90560BF8}" srcOrd="0" destOrd="0" presId="urn:microsoft.com/office/officeart/2011/layout/HexagonRadial"/>
    <dgm:cxn modelId="{3AD33EE7-A615-4023-9282-6D122E999E21}" type="presParOf" srcId="{FA213086-BC40-4B93-BE0C-7E1CCDABB09F}" destId="{F9384FE8-E3E4-4B9F-8D3B-B5512247B1B1}" srcOrd="8" destOrd="0" presId="urn:microsoft.com/office/officeart/2011/layout/HexagonRadial"/>
    <dgm:cxn modelId="{73FF36AC-7CE7-4ED3-AAD9-5317F467CF02}" type="presParOf" srcId="{FA213086-BC40-4B93-BE0C-7E1CCDABB09F}" destId="{EC64B52A-CA04-4F3C-92C9-DD066340918C}" srcOrd="9" destOrd="0" presId="urn:microsoft.com/office/officeart/2011/layout/HexagonRadial"/>
    <dgm:cxn modelId="{1E56C174-E6A8-4ADB-BC3C-F8C0DA8ACA57}" type="presParOf" srcId="{EC64B52A-CA04-4F3C-92C9-DD066340918C}" destId="{79ECFC19-F889-458F-9C12-46B8BB108AD6}" srcOrd="0" destOrd="0" presId="urn:microsoft.com/office/officeart/2011/layout/HexagonRadial"/>
    <dgm:cxn modelId="{E6F23DBB-0746-417B-BD37-DBEC9D6A9FF0}" type="presParOf" srcId="{FA213086-BC40-4B93-BE0C-7E1CCDABB09F}" destId="{61BDB8DC-B5A1-4675-AA10-1E47B3C37415}" srcOrd="10" destOrd="0" presId="urn:microsoft.com/office/officeart/2011/layout/HexagonRadial"/>
    <dgm:cxn modelId="{63000CDA-103A-4E70-B4CA-79D92A6021DE}" type="presParOf" srcId="{FA213086-BC40-4B93-BE0C-7E1CCDABB09F}" destId="{8BB9E051-AB32-499F-9B82-18961A71090F}" srcOrd="11" destOrd="0" presId="urn:microsoft.com/office/officeart/2011/layout/HexagonRadial"/>
    <dgm:cxn modelId="{2E3F547E-6A92-4E04-9079-C34995F8FE51}" type="presParOf" srcId="{8BB9E051-AB32-499F-9B82-18961A71090F}" destId="{6A0B86E5-53FF-4915-AB4C-068EDC6FC041}" srcOrd="0" destOrd="0" presId="urn:microsoft.com/office/officeart/2011/layout/HexagonRadial"/>
    <dgm:cxn modelId="{A004F1D1-8200-48E0-B38B-F5C1D99D4073}" type="presParOf" srcId="{FA213086-BC40-4B93-BE0C-7E1CCDABB09F}" destId="{75E95B59-2F33-4120-A5BC-5250AD4DB7A7}"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963F85A-384E-4423-901F-741A623F32F4}" type="doc">
      <dgm:prSet loTypeId="urn:microsoft.com/office/officeart/2005/8/layout/chart3" loCatId="cycle" qsTypeId="urn:microsoft.com/office/officeart/2005/8/quickstyle/simple1" qsCatId="simple" csTypeId="urn:microsoft.com/office/officeart/2005/8/colors/accent1_2" csCatId="accent1" phldr="1"/>
      <dgm:spPr/>
    </dgm:pt>
    <dgm:pt modelId="{CD04A037-3209-40AA-9C1D-BBC5D6D8BA51}">
      <dgm:prSet phldrT="[Text]" custT="1"/>
      <dgm:spPr/>
      <dgm:t>
        <a:bodyPr/>
        <a:lstStyle/>
        <a:p>
          <a:pPr>
            <a:buFont typeface="Wingdings" panose="05000000000000000000" pitchFamily="2" charset="2"/>
            <a:buChar char="Ø"/>
          </a:pPr>
          <a:r>
            <a:rPr lang="en-US" altLang="en-US" sz="3600" b="0" dirty="0" err="1">
              <a:solidFill>
                <a:schemeClr val="bg1"/>
              </a:solidFill>
              <a:latin typeface="Times New Roman" panose="02020603050405020304" pitchFamily="18" charset="0"/>
              <a:cs typeface="Times New Roman" panose="02020603050405020304" pitchFamily="18" charset="0"/>
            </a:rPr>
            <a:t>Có</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hành</a:t>
          </a:r>
          <a:r>
            <a:rPr lang="en-US" altLang="en-US" sz="3600" b="0" dirty="0">
              <a:solidFill>
                <a:schemeClr val="bg1"/>
              </a:solidFill>
              <a:latin typeface="Times New Roman" panose="02020603050405020304" pitchFamily="18" charset="0"/>
              <a:cs typeface="Times New Roman" panose="02020603050405020304" pitchFamily="18" charset="0"/>
            </a:rPr>
            <a:t> vi </a:t>
          </a:r>
          <a:r>
            <a:rPr lang="en-US" altLang="en-US" sz="3600" b="0" dirty="0" err="1">
              <a:solidFill>
                <a:schemeClr val="bg1"/>
              </a:solidFill>
              <a:latin typeface="Times New Roman" panose="02020603050405020304" pitchFamily="18" charset="0"/>
              <a:cs typeface="Times New Roman" panose="02020603050405020304" pitchFamily="18" charset="0"/>
            </a:rPr>
            <a:t>che</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giấu</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nguồn</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gốc</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bất</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hợp</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pháp</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của</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tiền</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tài</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sản</a:t>
          </a:r>
          <a:endParaRPr lang="en-US" sz="3600" dirty="0">
            <a:solidFill>
              <a:schemeClr val="bg1"/>
            </a:solidFill>
          </a:endParaRPr>
        </a:p>
      </dgm:t>
    </dgm:pt>
    <dgm:pt modelId="{67E7D70C-7692-45F1-853B-ACE54FAD1451}" type="parTrans" cxnId="{514FAB32-A6E5-4224-AD42-0B767F1FDA4F}">
      <dgm:prSet/>
      <dgm:spPr/>
      <dgm:t>
        <a:bodyPr/>
        <a:lstStyle/>
        <a:p>
          <a:endParaRPr lang="en-US"/>
        </a:p>
      </dgm:t>
    </dgm:pt>
    <dgm:pt modelId="{34027AA4-92D1-4454-9FA3-0BA8E8BBCBA6}" type="sibTrans" cxnId="{514FAB32-A6E5-4224-AD42-0B767F1FDA4F}">
      <dgm:prSet/>
      <dgm:spPr/>
      <dgm:t>
        <a:bodyPr/>
        <a:lstStyle/>
        <a:p>
          <a:endParaRPr lang="en-US"/>
        </a:p>
      </dgm:t>
    </dgm:pt>
    <dgm:pt modelId="{C4CCFBBA-1728-4B0E-B36A-D7E92E9D5900}">
      <dgm:prSet phldrT="[Text]" custT="1"/>
      <dgm:spPr/>
      <dgm:t>
        <a:bodyPr/>
        <a:lstStyle/>
        <a:p>
          <a:pPr>
            <a:buFont typeface="Wingdings" panose="05000000000000000000" pitchFamily="2" charset="2"/>
            <a:buChar char="Ø"/>
          </a:pPr>
          <a:r>
            <a:rPr lang="en-US" altLang="en-US" sz="3600" b="0" dirty="0" err="1">
              <a:solidFill>
                <a:schemeClr val="bg1"/>
              </a:solidFill>
              <a:latin typeface="Times New Roman" panose="02020603050405020304" pitchFamily="18" charset="0"/>
              <a:cs typeface="Times New Roman" panose="02020603050405020304" pitchFamily="18" charset="0"/>
            </a:rPr>
            <a:t>Có</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động</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cơ</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mục</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đích</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hợp</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pháp</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hóa</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tài</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sản</a:t>
          </a:r>
          <a:r>
            <a:rPr lang="en-US" altLang="en-US" sz="3600" b="0" dirty="0">
              <a:solidFill>
                <a:schemeClr val="bg1"/>
              </a:solidFill>
              <a:latin typeface="Times New Roman" panose="02020603050405020304" pitchFamily="18" charset="0"/>
              <a:cs typeface="Times New Roman" panose="02020603050405020304" pitchFamily="18" charset="0"/>
            </a:rPr>
            <a:t> do </a:t>
          </a:r>
          <a:r>
            <a:rPr lang="en-US" altLang="en-US" sz="3600" b="0" dirty="0" err="1">
              <a:solidFill>
                <a:schemeClr val="bg1"/>
              </a:solidFill>
              <a:latin typeface="Times New Roman" panose="02020603050405020304" pitchFamily="18" charset="0"/>
              <a:cs typeface="Times New Roman" panose="02020603050405020304" pitchFamily="18" charset="0"/>
            </a:rPr>
            <a:t>phạm</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tội</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mà</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có</a:t>
          </a:r>
          <a:endParaRPr lang="en-US" sz="3600" dirty="0">
            <a:solidFill>
              <a:schemeClr val="bg1"/>
            </a:solidFill>
          </a:endParaRPr>
        </a:p>
      </dgm:t>
    </dgm:pt>
    <dgm:pt modelId="{23FD9DEC-A0DE-4188-BEAF-767562E0109E}" type="parTrans" cxnId="{7F4BEB37-2A27-45F0-A3E9-E6CEB3C50EFB}">
      <dgm:prSet/>
      <dgm:spPr/>
      <dgm:t>
        <a:bodyPr/>
        <a:lstStyle/>
        <a:p>
          <a:endParaRPr lang="en-US"/>
        </a:p>
      </dgm:t>
    </dgm:pt>
    <dgm:pt modelId="{3F0E49F1-1C27-4C3D-9FF5-C9122B677DF0}" type="sibTrans" cxnId="{7F4BEB37-2A27-45F0-A3E9-E6CEB3C50EFB}">
      <dgm:prSet/>
      <dgm:spPr/>
      <dgm:t>
        <a:bodyPr/>
        <a:lstStyle/>
        <a:p>
          <a:endParaRPr lang="en-US"/>
        </a:p>
      </dgm:t>
    </dgm:pt>
    <dgm:pt modelId="{010EC4CE-9F74-4422-8A5F-567B3F3BFA93}">
      <dgm:prSet phldrT="[Text]" custT="1"/>
      <dgm:spPr/>
      <dgm:t>
        <a:bodyPr/>
        <a:lstStyle/>
        <a:p>
          <a:pPr>
            <a:buFont typeface="Wingdings" panose="05000000000000000000" pitchFamily="2" charset="2"/>
            <a:buChar char="Ø"/>
          </a:pPr>
          <a:r>
            <a:rPr lang="en-US" altLang="en-US" sz="3600" b="0" dirty="0">
              <a:solidFill>
                <a:schemeClr val="bg1"/>
              </a:solidFill>
              <a:latin typeface="Times New Roman" panose="02020603050405020304" pitchFamily="18" charset="0"/>
              <a:cs typeface="Times New Roman" panose="02020603050405020304" pitchFamily="18" charset="0"/>
            </a:rPr>
            <a:t>Liên </a:t>
          </a:r>
          <a:r>
            <a:rPr lang="en-US" altLang="en-US" sz="3600" b="0" dirty="0" err="1">
              <a:solidFill>
                <a:schemeClr val="bg1"/>
              </a:solidFill>
              <a:latin typeface="Times New Roman" panose="02020603050405020304" pitchFamily="18" charset="0"/>
              <a:cs typeface="Times New Roman" panose="02020603050405020304" pitchFamily="18" charset="0"/>
            </a:rPr>
            <a:t>quan</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đến</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tiền</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tài</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sản</a:t>
          </a:r>
          <a:r>
            <a:rPr lang="en-US" altLang="en-US" sz="3600" b="0" dirty="0">
              <a:solidFill>
                <a:schemeClr val="bg1"/>
              </a:solidFill>
              <a:latin typeface="Times New Roman" panose="02020603050405020304" pitchFamily="18" charset="0"/>
              <a:cs typeface="Times New Roman" panose="02020603050405020304" pitchFamily="18" charset="0"/>
            </a:rPr>
            <a:t> do </a:t>
          </a:r>
          <a:r>
            <a:rPr lang="en-US" altLang="en-US" sz="3600" b="0" dirty="0" err="1">
              <a:solidFill>
                <a:schemeClr val="bg1"/>
              </a:solidFill>
              <a:latin typeface="Times New Roman" panose="02020603050405020304" pitchFamily="18" charset="0"/>
              <a:cs typeface="Times New Roman" panose="02020603050405020304" pitchFamily="18" charset="0"/>
            </a:rPr>
            <a:t>phạm</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tội</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mà</a:t>
          </a:r>
          <a:r>
            <a:rPr lang="en-US" altLang="en-US" sz="3600" b="0" dirty="0">
              <a:solidFill>
                <a:schemeClr val="bg1"/>
              </a:solidFill>
              <a:latin typeface="Times New Roman" panose="02020603050405020304" pitchFamily="18" charset="0"/>
              <a:cs typeface="Times New Roman" panose="02020603050405020304" pitchFamily="18" charset="0"/>
            </a:rPr>
            <a:t> </a:t>
          </a:r>
          <a:r>
            <a:rPr lang="en-US" altLang="en-US" sz="3600" b="0" dirty="0" err="1">
              <a:solidFill>
                <a:schemeClr val="bg1"/>
              </a:solidFill>
              <a:latin typeface="Times New Roman" panose="02020603050405020304" pitchFamily="18" charset="0"/>
              <a:cs typeface="Times New Roman" panose="02020603050405020304" pitchFamily="18" charset="0"/>
            </a:rPr>
            <a:t>có</a:t>
          </a:r>
          <a:r>
            <a:rPr lang="en-US" altLang="en-US" sz="3600" b="0" dirty="0">
              <a:solidFill>
                <a:schemeClr val="bg1"/>
              </a:solidFill>
              <a:latin typeface="Times New Roman" panose="02020603050405020304" pitchFamily="18" charset="0"/>
              <a:cs typeface="Times New Roman" panose="02020603050405020304" pitchFamily="18" charset="0"/>
            </a:rPr>
            <a:t>.</a:t>
          </a:r>
          <a:endParaRPr lang="en-US" sz="3600" dirty="0">
            <a:solidFill>
              <a:schemeClr val="bg1"/>
            </a:solidFill>
          </a:endParaRPr>
        </a:p>
      </dgm:t>
    </dgm:pt>
    <dgm:pt modelId="{4BA327E6-D78B-4A12-9CFF-D511E7BBA432}" type="parTrans" cxnId="{4B2F280C-2CC2-43FF-BE14-607D2BFC16D8}">
      <dgm:prSet/>
      <dgm:spPr/>
      <dgm:t>
        <a:bodyPr/>
        <a:lstStyle/>
        <a:p>
          <a:endParaRPr lang="en-US"/>
        </a:p>
      </dgm:t>
    </dgm:pt>
    <dgm:pt modelId="{B3107495-92E5-4589-BA94-C67DFFF7BCF0}" type="sibTrans" cxnId="{4B2F280C-2CC2-43FF-BE14-607D2BFC16D8}">
      <dgm:prSet/>
      <dgm:spPr/>
      <dgm:t>
        <a:bodyPr/>
        <a:lstStyle/>
        <a:p>
          <a:endParaRPr lang="en-US"/>
        </a:p>
      </dgm:t>
    </dgm:pt>
    <dgm:pt modelId="{61363DB4-978B-41A6-85C6-7F1D82F12826}" type="pres">
      <dgm:prSet presAssocID="{5963F85A-384E-4423-901F-741A623F32F4}" presName="compositeShape" presStyleCnt="0">
        <dgm:presLayoutVars>
          <dgm:chMax val="7"/>
          <dgm:dir/>
          <dgm:resizeHandles val="exact"/>
        </dgm:presLayoutVars>
      </dgm:prSet>
      <dgm:spPr/>
    </dgm:pt>
    <dgm:pt modelId="{0EE8326B-9758-4711-8EAF-F497791638DF}" type="pres">
      <dgm:prSet presAssocID="{5963F85A-384E-4423-901F-741A623F32F4}" presName="wedge1" presStyleLbl="node1" presStyleIdx="0" presStyleCnt="3" custScaleX="110917" custScaleY="101934"/>
      <dgm:spPr/>
      <dgm:t>
        <a:bodyPr/>
        <a:lstStyle/>
        <a:p>
          <a:endParaRPr lang="en-US"/>
        </a:p>
      </dgm:t>
    </dgm:pt>
    <dgm:pt modelId="{D8054375-7FB0-454C-BE54-16FA38D19739}" type="pres">
      <dgm:prSet presAssocID="{5963F85A-384E-4423-901F-741A623F32F4}" presName="wedge1Tx" presStyleLbl="node1" presStyleIdx="0" presStyleCnt="3">
        <dgm:presLayoutVars>
          <dgm:chMax val="0"/>
          <dgm:chPref val="0"/>
          <dgm:bulletEnabled val="1"/>
        </dgm:presLayoutVars>
      </dgm:prSet>
      <dgm:spPr/>
      <dgm:t>
        <a:bodyPr/>
        <a:lstStyle/>
        <a:p>
          <a:endParaRPr lang="en-US"/>
        </a:p>
      </dgm:t>
    </dgm:pt>
    <dgm:pt modelId="{15D2A367-ED6C-4E47-821C-F94BA02B4D9A}" type="pres">
      <dgm:prSet presAssocID="{5963F85A-384E-4423-901F-741A623F32F4}" presName="wedge2" presStyleLbl="node1" presStyleIdx="1" presStyleCnt="3"/>
      <dgm:spPr/>
      <dgm:t>
        <a:bodyPr/>
        <a:lstStyle/>
        <a:p>
          <a:endParaRPr lang="en-US"/>
        </a:p>
      </dgm:t>
    </dgm:pt>
    <dgm:pt modelId="{8CE914B3-D8C3-4C5A-B2B5-B6162614E4CF}" type="pres">
      <dgm:prSet presAssocID="{5963F85A-384E-4423-901F-741A623F32F4}" presName="wedge2Tx" presStyleLbl="node1" presStyleIdx="1" presStyleCnt="3">
        <dgm:presLayoutVars>
          <dgm:chMax val="0"/>
          <dgm:chPref val="0"/>
          <dgm:bulletEnabled val="1"/>
        </dgm:presLayoutVars>
      </dgm:prSet>
      <dgm:spPr/>
      <dgm:t>
        <a:bodyPr/>
        <a:lstStyle/>
        <a:p>
          <a:endParaRPr lang="en-US"/>
        </a:p>
      </dgm:t>
    </dgm:pt>
    <dgm:pt modelId="{9554BCD0-DDFB-42A1-B9E1-56D426B69B66}" type="pres">
      <dgm:prSet presAssocID="{5963F85A-384E-4423-901F-741A623F32F4}" presName="wedge3" presStyleLbl="node1" presStyleIdx="2" presStyleCnt="3"/>
      <dgm:spPr/>
      <dgm:t>
        <a:bodyPr/>
        <a:lstStyle/>
        <a:p>
          <a:endParaRPr lang="en-US"/>
        </a:p>
      </dgm:t>
    </dgm:pt>
    <dgm:pt modelId="{68715450-0E44-4C81-BDB3-43E44A50C179}" type="pres">
      <dgm:prSet presAssocID="{5963F85A-384E-4423-901F-741A623F32F4}" presName="wedge3Tx" presStyleLbl="node1" presStyleIdx="2" presStyleCnt="3">
        <dgm:presLayoutVars>
          <dgm:chMax val="0"/>
          <dgm:chPref val="0"/>
          <dgm:bulletEnabled val="1"/>
        </dgm:presLayoutVars>
      </dgm:prSet>
      <dgm:spPr/>
      <dgm:t>
        <a:bodyPr/>
        <a:lstStyle/>
        <a:p>
          <a:endParaRPr lang="en-US"/>
        </a:p>
      </dgm:t>
    </dgm:pt>
  </dgm:ptLst>
  <dgm:cxnLst>
    <dgm:cxn modelId="{57BB7BEA-91D8-4216-8571-F4D119A08DFB}" type="presOf" srcId="{010EC4CE-9F74-4422-8A5F-567B3F3BFA93}" destId="{68715450-0E44-4C81-BDB3-43E44A50C179}" srcOrd="1" destOrd="0" presId="urn:microsoft.com/office/officeart/2005/8/layout/chart3"/>
    <dgm:cxn modelId="{2D6ABB71-5929-478C-96BC-97B1C90F7338}" type="presOf" srcId="{5963F85A-384E-4423-901F-741A623F32F4}" destId="{61363DB4-978B-41A6-85C6-7F1D82F12826}" srcOrd="0" destOrd="0" presId="urn:microsoft.com/office/officeart/2005/8/layout/chart3"/>
    <dgm:cxn modelId="{A16CEBA1-A3B3-43F7-9A5F-820CAF17FE1C}" type="presOf" srcId="{C4CCFBBA-1728-4B0E-B36A-D7E92E9D5900}" destId="{8CE914B3-D8C3-4C5A-B2B5-B6162614E4CF}" srcOrd="1" destOrd="0" presId="urn:microsoft.com/office/officeart/2005/8/layout/chart3"/>
    <dgm:cxn modelId="{514FAB32-A6E5-4224-AD42-0B767F1FDA4F}" srcId="{5963F85A-384E-4423-901F-741A623F32F4}" destId="{CD04A037-3209-40AA-9C1D-BBC5D6D8BA51}" srcOrd="0" destOrd="0" parTransId="{67E7D70C-7692-45F1-853B-ACE54FAD1451}" sibTransId="{34027AA4-92D1-4454-9FA3-0BA8E8BBCBA6}"/>
    <dgm:cxn modelId="{12273F0B-5E23-4809-87B8-E9DA5E70357D}" type="presOf" srcId="{CD04A037-3209-40AA-9C1D-BBC5D6D8BA51}" destId="{0EE8326B-9758-4711-8EAF-F497791638DF}" srcOrd="0" destOrd="0" presId="urn:microsoft.com/office/officeart/2005/8/layout/chart3"/>
    <dgm:cxn modelId="{7F4BEB37-2A27-45F0-A3E9-E6CEB3C50EFB}" srcId="{5963F85A-384E-4423-901F-741A623F32F4}" destId="{C4CCFBBA-1728-4B0E-B36A-D7E92E9D5900}" srcOrd="1" destOrd="0" parTransId="{23FD9DEC-A0DE-4188-BEAF-767562E0109E}" sibTransId="{3F0E49F1-1C27-4C3D-9FF5-C9122B677DF0}"/>
    <dgm:cxn modelId="{DDF231D0-B7DC-49EB-AF8E-0D16B3DA63CD}" type="presOf" srcId="{C4CCFBBA-1728-4B0E-B36A-D7E92E9D5900}" destId="{15D2A367-ED6C-4E47-821C-F94BA02B4D9A}" srcOrd="0" destOrd="0" presId="urn:microsoft.com/office/officeart/2005/8/layout/chart3"/>
    <dgm:cxn modelId="{4B2F280C-2CC2-43FF-BE14-607D2BFC16D8}" srcId="{5963F85A-384E-4423-901F-741A623F32F4}" destId="{010EC4CE-9F74-4422-8A5F-567B3F3BFA93}" srcOrd="2" destOrd="0" parTransId="{4BA327E6-D78B-4A12-9CFF-D511E7BBA432}" sibTransId="{B3107495-92E5-4589-BA94-C67DFFF7BCF0}"/>
    <dgm:cxn modelId="{B2E2B62F-860C-4514-B6B8-D76FA37F067E}" type="presOf" srcId="{010EC4CE-9F74-4422-8A5F-567B3F3BFA93}" destId="{9554BCD0-DDFB-42A1-B9E1-56D426B69B66}" srcOrd="0" destOrd="0" presId="urn:microsoft.com/office/officeart/2005/8/layout/chart3"/>
    <dgm:cxn modelId="{E72BCF95-8E75-48B7-9808-3C06DB26918C}" type="presOf" srcId="{CD04A037-3209-40AA-9C1D-BBC5D6D8BA51}" destId="{D8054375-7FB0-454C-BE54-16FA38D19739}" srcOrd="1" destOrd="0" presId="urn:microsoft.com/office/officeart/2005/8/layout/chart3"/>
    <dgm:cxn modelId="{DE2B3FFA-300D-409F-823B-C45F9DC796F4}" type="presParOf" srcId="{61363DB4-978B-41A6-85C6-7F1D82F12826}" destId="{0EE8326B-9758-4711-8EAF-F497791638DF}" srcOrd="0" destOrd="0" presId="urn:microsoft.com/office/officeart/2005/8/layout/chart3"/>
    <dgm:cxn modelId="{5D182986-3A68-4A9A-94BB-591A3690F300}" type="presParOf" srcId="{61363DB4-978B-41A6-85C6-7F1D82F12826}" destId="{D8054375-7FB0-454C-BE54-16FA38D19739}" srcOrd="1" destOrd="0" presId="urn:microsoft.com/office/officeart/2005/8/layout/chart3"/>
    <dgm:cxn modelId="{2B5796B8-92A2-40C2-9D02-6F9040C18C15}" type="presParOf" srcId="{61363DB4-978B-41A6-85C6-7F1D82F12826}" destId="{15D2A367-ED6C-4E47-821C-F94BA02B4D9A}" srcOrd="2" destOrd="0" presId="urn:microsoft.com/office/officeart/2005/8/layout/chart3"/>
    <dgm:cxn modelId="{4FAC88BF-01F3-494F-80AE-1D5E464135C7}" type="presParOf" srcId="{61363DB4-978B-41A6-85C6-7F1D82F12826}" destId="{8CE914B3-D8C3-4C5A-B2B5-B6162614E4CF}" srcOrd="3" destOrd="0" presId="urn:microsoft.com/office/officeart/2005/8/layout/chart3"/>
    <dgm:cxn modelId="{784CA6D3-620E-4C39-B0CC-89DF3A47F63B}" type="presParOf" srcId="{61363DB4-978B-41A6-85C6-7F1D82F12826}" destId="{9554BCD0-DDFB-42A1-B9E1-56D426B69B66}" srcOrd="4" destOrd="0" presId="urn:microsoft.com/office/officeart/2005/8/layout/chart3"/>
    <dgm:cxn modelId="{EABA3E72-7F56-4599-8F7F-8A7F7D9DBBCA}" type="presParOf" srcId="{61363DB4-978B-41A6-85C6-7F1D82F12826}" destId="{68715450-0E44-4C81-BDB3-43E44A50C179}"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5C8E05D-E5AB-482D-A1B1-0247065012D4}" type="doc">
      <dgm:prSet loTypeId="urn:diagrams.loki3.com/BracketList" loCatId="list" qsTypeId="urn:microsoft.com/office/officeart/2005/8/quickstyle/3d2" qsCatId="3D" csTypeId="urn:microsoft.com/office/officeart/2005/8/colors/accent1_2" csCatId="accent1" phldr="1"/>
      <dgm:spPr/>
      <dgm:t>
        <a:bodyPr/>
        <a:lstStyle/>
        <a:p>
          <a:endParaRPr lang="en-US"/>
        </a:p>
      </dgm:t>
    </dgm:pt>
    <dgm:pt modelId="{50FC168C-F6D5-40AB-A3EF-7E750496A6F6}">
      <dgm:prSet phldrT="[Text]" phldr="0" custT="1"/>
      <dgm:spPr/>
      <dgm:t>
        <a:bodyPr/>
        <a:lstStyle/>
        <a:p>
          <a:r>
            <a:rPr lang="en-US" sz="5400" dirty="0">
              <a:latin typeface="Times New Roman" panose="02020603050405020304" pitchFamily="18" charset="0"/>
              <a:cs typeface="Times New Roman" panose="02020603050405020304" pitchFamily="18" charset="0"/>
            </a:rPr>
            <a:t>FATF</a:t>
          </a:r>
        </a:p>
      </dgm:t>
    </dgm:pt>
    <dgm:pt modelId="{F7DC769A-D183-4658-AA22-C800A17E7293}" type="parTrans" cxnId="{3607D27E-034C-4AE7-BA18-ACEC83A60EF4}">
      <dgm:prSet/>
      <dgm:spPr/>
      <dgm:t>
        <a:bodyPr/>
        <a:lstStyle/>
        <a:p>
          <a:endParaRPr lang="en-US"/>
        </a:p>
      </dgm:t>
    </dgm:pt>
    <dgm:pt modelId="{00244A2A-DF56-4E28-9944-BBC72183C3FF}" type="sibTrans" cxnId="{3607D27E-034C-4AE7-BA18-ACEC83A60EF4}">
      <dgm:prSet/>
      <dgm:spPr/>
      <dgm:t>
        <a:bodyPr/>
        <a:lstStyle/>
        <a:p>
          <a:endParaRPr lang="en-US"/>
        </a:p>
      </dgm:t>
    </dgm:pt>
    <dgm:pt modelId="{371E3921-613D-43FE-A3D2-FCD127E8A60A}">
      <dgm:prSet phldrT="[Text]" custT="1"/>
      <dgm:spPr/>
      <dgm:t>
        <a:bodyPr/>
        <a:lstStyle/>
        <a:p>
          <a:pPr algn="just">
            <a:buFont typeface="Wingdings 2" pitchFamily="18" charset="2"/>
            <a:buNone/>
          </a:pPr>
          <a:r>
            <a:rPr lang="en-US" altLang="en-US" sz="3600" dirty="0" err="1">
              <a:latin typeface="Times New Roman" pitchFamily="18" charset="0"/>
              <a:cs typeface="Times New Roman" pitchFamily="18" charset="0"/>
            </a:rPr>
            <a:t>Là</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hành</a:t>
          </a:r>
          <a:r>
            <a:rPr lang="en-US" altLang="en-US" sz="3600" dirty="0">
              <a:latin typeface="Times New Roman" pitchFamily="18" charset="0"/>
              <a:cs typeface="Times New Roman" pitchFamily="18" charset="0"/>
            </a:rPr>
            <a:t> vi </a:t>
          </a:r>
          <a:r>
            <a:rPr lang="en-US" altLang="en-US" sz="3600" dirty="0" err="1">
              <a:latin typeface="Times New Roman" pitchFamily="18" charset="0"/>
              <a:cs typeface="Times New Roman" pitchFamily="18" charset="0"/>
            </a:rPr>
            <a:t>cá</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nhân</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tổ</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chức</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cung</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cấp</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hoặc</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huy</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động</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tiền</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tài</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sản</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với</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mục</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đích</a:t>
          </a:r>
          <a:r>
            <a:rPr lang="en-US" altLang="en-US" sz="3600" dirty="0">
              <a:latin typeface="Times New Roman" pitchFamily="18" charset="0"/>
              <a:cs typeface="Times New Roman" pitchFamily="18" charset="0"/>
            </a:rPr>
            <a:t>:</a:t>
          </a:r>
          <a:endParaRPr lang="en-US" sz="3600" dirty="0"/>
        </a:p>
      </dgm:t>
    </dgm:pt>
    <dgm:pt modelId="{7F0B9B08-6BB4-4D7E-BC6F-158269EBA5E6}" type="parTrans" cxnId="{9E271D7A-426B-43C1-BF91-2A428D5CA5C2}">
      <dgm:prSet/>
      <dgm:spPr/>
      <dgm:t>
        <a:bodyPr/>
        <a:lstStyle/>
        <a:p>
          <a:endParaRPr lang="en-US"/>
        </a:p>
      </dgm:t>
    </dgm:pt>
    <dgm:pt modelId="{AE699C04-BE00-46ED-A6C1-085AF12B1CC2}" type="sibTrans" cxnId="{9E271D7A-426B-43C1-BF91-2A428D5CA5C2}">
      <dgm:prSet/>
      <dgm:spPr/>
      <dgm:t>
        <a:bodyPr/>
        <a:lstStyle/>
        <a:p>
          <a:endParaRPr lang="en-US"/>
        </a:p>
      </dgm:t>
    </dgm:pt>
    <dgm:pt modelId="{436BC516-8FC5-4A11-BF92-327530D36D94}">
      <dgm:prSet phldrT="[Text]" custT="1"/>
      <dgm:spPr/>
      <dgm:t>
        <a:bodyPr/>
        <a:lstStyle/>
        <a:p>
          <a:r>
            <a:rPr lang="en-US" altLang="en-US" sz="4000" dirty="0" err="1">
              <a:latin typeface="Times New Roman" pitchFamily="18" charset="0"/>
              <a:cs typeface="Times New Roman" pitchFamily="18" charset="0"/>
            </a:rPr>
            <a:t>Luật</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Phòng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chống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khủng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bố</a:t>
          </a:r>
          <a:endParaRPr lang="en-US" sz="4000" dirty="0">
            <a:latin typeface="Times New Roman" panose="02020603050405020304" pitchFamily="18" charset="0"/>
            <a:cs typeface="Times New Roman" panose="02020603050405020304" pitchFamily="18" charset="0"/>
          </a:endParaRPr>
        </a:p>
      </dgm:t>
    </dgm:pt>
    <dgm:pt modelId="{9ADE35B8-2781-4738-9872-FBDEACB72EF0}" type="parTrans" cxnId="{3F9F9D1A-E7B7-4484-A97B-4EF5D0128287}">
      <dgm:prSet/>
      <dgm:spPr/>
      <dgm:t>
        <a:bodyPr/>
        <a:lstStyle/>
        <a:p>
          <a:endParaRPr lang="en-US"/>
        </a:p>
      </dgm:t>
    </dgm:pt>
    <dgm:pt modelId="{665726BF-3AA6-4094-87EB-9A8DD15323C9}" type="sibTrans" cxnId="{3F9F9D1A-E7B7-4484-A97B-4EF5D0128287}">
      <dgm:prSet/>
      <dgm:spPr/>
      <dgm:t>
        <a:bodyPr/>
        <a:lstStyle/>
        <a:p>
          <a:endParaRPr lang="en-US"/>
        </a:p>
      </dgm:t>
    </dgm:pt>
    <dgm:pt modelId="{7BEB588C-BC7E-4FF0-8E13-C08C8C2C385A}">
      <dgm:prSet custT="1"/>
      <dgm:spPr/>
      <dgm:t>
        <a:bodyPr/>
        <a:lstStyle/>
        <a:p>
          <a:pPr algn="just"/>
          <a:r>
            <a:rPr lang="en-US" altLang="en-US" sz="3600">
              <a:latin typeface="Times New Roman" pitchFamily="18" charset="0"/>
              <a:cs typeface="Times New Roman" pitchFamily="18" charset="0"/>
            </a:rPr>
            <a:t>(i) để thực hiện một hành vi khủng bố hoặc</a:t>
          </a:r>
          <a:endParaRPr lang="en-US" altLang="en-US" sz="3600" dirty="0">
            <a:latin typeface="Times New Roman" pitchFamily="18" charset="0"/>
            <a:cs typeface="Times New Roman" pitchFamily="18" charset="0"/>
          </a:endParaRPr>
        </a:p>
      </dgm:t>
    </dgm:pt>
    <dgm:pt modelId="{678844BD-B045-43CF-9A06-1E85712E8933}" type="parTrans" cxnId="{4D7BB668-040E-4A64-9D37-31E89D2983D6}">
      <dgm:prSet/>
      <dgm:spPr/>
      <dgm:t>
        <a:bodyPr/>
        <a:lstStyle/>
        <a:p>
          <a:endParaRPr lang="en-US"/>
        </a:p>
      </dgm:t>
    </dgm:pt>
    <dgm:pt modelId="{FAE883E8-83BE-4627-B008-8A4104E889AF}" type="sibTrans" cxnId="{4D7BB668-040E-4A64-9D37-31E89D2983D6}">
      <dgm:prSet/>
      <dgm:spPr/>
      <dgm:t>
        <a:bodyPr/>
        <a:lstStyle/>
        <a:p>
          <a:endParaRPr lang="en-US"/>
        </a:p>
      </dgm:t>
    </dgm:pt>
    <dgm:pt modelId="{059A52D6-9B9F-4D04-AA17-1268C85FDA88}">
      <dgm:prSet custT="1"/>
      <dgm:spPr/>
      <dgm:t>
        <a:bodyPr/>
        <a:lstStyle/>
        <a:p>
          <a:pPr algn="just"/>
          <a:r>
            <a:rPr lang="en-US" altLang="en-US" sz="3600" dirty="0">
              <a:latin typeface="Times New Roman" pitchFamily="18" charset="0"/>
              <a:cs typeface="Times New Roman" pitchFamily="18" charset="0"/>
            </a:rPr>
            <a:t>(ii) </a:t>
          </a:r>
          <a:r>
            <a:rPr lang="en-US" altLang="en-US" sz="3600" dirty="0" err="1">
              <a:latin typeface="Times New Roman" pitchFamily="18" charset="0"/>
              <a:cs typeface="Times New Roman" pitchFamily="18" charset="0"/>
            </a:rPr>
            <a:t>cho</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kẻ</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khủng</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bố</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hoặc</a:t>
          </a:r>
          <a:endParaRPr lang="en-US" altLang="en-US" sz="3600" dirty="0">
            <a:latin typeface="Times New Roman" pitchFamily="18" charset="0"/>
            <a:cs typeface="Times New Roman" pitchFamily="18" charset="0"/>
          </a:endParaRPr>
        </a:p>
      </dgm:t>
    </dgm:pt>
    <dgm:pt modelId="{D1008583-42FD-4F80-A941-9DFA523808F1}" type="parTrans" cxnId="{30EC01D2-3848-4577-B403-703B203872EA}">
      <dgm:prSet/>
      <dgm:spPr/>
      <dgm:t>
        <a:bodyPr/>
        <a:lstStyle/>
        <a:p>
          <a:endParaRPr lang="en-US"/>
        </a:p>
      </dgm:t>
    </dgm:pt>
    <dgm:pt modelId="{C7841560-0B75-46E9-A99F-1F9A69F2C23E}" type="sibTrans" cxnId="{30EC01D2-3848-4577-B403-703B203872EA}">
      <dgm:prSet/>
      <dgm:spPr/>
      <dgm:t>
        <a:bodyPr/>
        <a:lstStyle/>
        <a:p>
          <a:endParaRPr lang="en-US"/>
        </a:p>
      </dgm:t>
    </dgm:pt>
    <dgm:pt modelId="{39DDF592-DA82-47D9-A8DB-F84173C6F1F8}">
      <dgm:prSet custT="1"/>
      <dgm:spPr/>
      <dgm:t>
        <a:bodyPr/>
        <a:lstStyle/>
        <a:p>
          <a:pPr algn="just"/>
          <a:r>
            <a:rPr lang="en-US" altLang="en-US" sz="3600" dirty="0">
              <a:latin typeface="Times New Roman" pitchFamily="18" charset="0"/>
              <a:cs typeface="Times New Roman" pitchFamily="18" charset="0"/>
            </a:rPr>
            <a:t>(iii) </a:t>
          </a:r>
          <a:r>
            <a:rPr lang="en-US" altLang="en-US" sz="3600" dirty="0" err="1">
              <a:latin typeface="Times New Roman" pitchFamily="18" charset="0"/>
              <a:cs typeface="Times New Roman" pitchFamily="18" charset="0"/>
            </a:rPr>
            <a:t>cho</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tổ</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chức</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khủng</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bố</a:t>
          </a:r>
          <a:endParaRPr lang="en-US" altLang="en-US" sz="3600" dirty="0">
            <a:latin typeface="Times New Roman" pitchFamily="18" charset="0"/>
            <a:cs typeface="Times New Roman" pitchFamily="18" charset="0"/>
          </a:endParaRPr>
        </a:p>
      </dgm:t>
    </dgm:pt>
    <dgm:pt modelId="{756A7F0B-E65B-407B-B69A-A8F612831885}" type="parTrans" cxnId="{11D61AD8-D158-44C0-BA37-E08C2F912496}">
      <dgm:prSet/>
      <dgm:spPr/>
      <dgm:t>
        <a:bodyPr/>
        <a:lstStyle/>
        <a:p>
          <a:endParaRPr lang="en-US"/>
        </a:p>
      </dgm:t>
    </dgm:pt>
    <dgm:pt modelId="{AB010C25-B436-441D-A0C6-3D83EB4A5D12}" type="sibTrans" cxnId="{11D61AD8-D158-44C0-BA37-E08C2F912496}">
      <dgm:prSet/>
      <dgm:spPr/>
      <dgm:t>
        <a:bodyPr/>
        <a:lstStyle/>
        <a:p>
          <a:endParaRPr lang="en-US"/>
        </a:p>
      </dgm:t>
    </dgm:pt>
    <dgm:pt modelId="{82B31684-335F-411F-AC91-0AFFA7B2562A}">
      <dgm:prSet phldrT="[Text]" phldr="0" custT="1"/>
      <dgm:spPr/>
      <dgm:t>
        <a:bodyPr/>
        <a:lstStyle/>
        <a:p>
          <a:r>
            <a:rPr lang="en-US" altLang="en-US" sz="4000" dirty="0" err="1">
              <a:latin typeface="Times New Roman" pitchFamily="18" charset="0"/>
              <a:cs typeface="Times New Roman" pitchFamily="18" charset="0"/>
            </a:rPr>
            <a:t>Là</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hành</a:t>
          </a:r>
          <a:r>
            <a:rPr lang="en-US" altLang="en-US" sz="4000" dirty="0">
              <a:latin typeface="Times New Roman" pitchFamily="18" charset="0"/>
              <a:cs typeface="Times New Roman" pitchFamily="18" charset="0"/>
            </a:rPr>
            <a:t> vi </a:t>
          </a:r>
          <a:r>
            <a:rPr lang="en-US" altLang="en-US" sz="4000" dirty="0" err="1">
              <a:latin typeface="Times New Roman" pitchFamily="18" charset="0"/>
              <a:cs typeface="Times New Roman" pitchFamily="18" charset="0"/>
            </a:rPr>
            <a:t>hỗ</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trợ</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tiền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tài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sản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dưới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bất</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kỳ</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hình</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thức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nào</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cho</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tổ</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chức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cá</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nhân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khủng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bố</a:t>
          </a:r>
          <a:endParaRPr lang="en-US" sz="4000" dirty="0"/>
        </a:p>
      </dgm:t>
    </dgm:pt>
    <dgm:pt modelId="{FF755684-1E5D-413F-A906-6D84AC799A82}" type="parTrans" cxnId="{BD22C900-D10C-47F4-BAF8-F11A6B7A89E8}">
      <dgm:prSet/>
      <dgm:spPr/>
      <dgm:t>
        <a:bodyPr/>
        <a:lstStyle/>
        <a:p>
          <a:endParaRPr lang="en-US"/>
        </a:p>
      </dgm:t>
    </dgm:pt>
    <dgm:pt modelId="{250FEBFF-255B-4D3A-AEFD-25C0AD8C6F8F}" type="sibTrans" cxnId="{BD22C900-D10C-47F4-BAF8-F11A6B7A89E8}">
      <dgm:prSet/>
      <dgm:spPr/>
      <dgm:t>
        <a:bodyPr/>
        <a:lstStyle/>
        <a:p>
          <a:endParaRPr lang="en-US"/>
        </a:p>
      </dgm:t>
    </dgm:pt>
    <dgm:pt modelId="{16A564B8-6350-4A9B-918E-2B1F0E252493}" type="pres">
      <dgm:prSet presAssocID="{F5C8E05D-E5AB-482D-A1B1-0247065012D4}" presName="Name0" presStyleCnt="0">
        <dgm:presLayoutVars>
          <dgm:dir/>
          <dgm:animLvl val="lvl"/>
          <dgm:resizeHandles val="exact"/>
        </dgm:presLayoutVars>
      </dgm:prSet>
      <dgm:spPr/>
      <dgm:t>
        <a:bodyPr/>
        <a:lstStyle/>
        <a:p>
          <a:endParaRPr lang="en-US"/>
        </a:p>
      </dgm:t>
    </dgm:pt>
    <dgm:pt modelId="{B299D04B-80F3-4E3F-A4BA-C3821DD08BEE}" type="pres">
      <dgm:prSet presAssocID="{50FC168C-F6D5-40AB-A3EF-7E750496A6F6}" presName="linNode" presStyleCnt="0"/>
      <dgm:spPr/>
    </dgm:pt>
    <dgm:pt modelId="{C2A4AEA5-A07E-48F3-BF0F-256E5291A27F}" type="pres">
      <dgm:prSet presAssocID="{50FC168C-F6D5-40AB-A3EF-7E750496A6F6}" presName="parTx" presStyleLbl="revTx" presStyleIdx="0" presStyleCnt="2">
        <dgm:presLayoutVars>
          <dgm:chMax val="1"/>
          <dgm:bulletEnabled val="1"/>
        </dgm:presLayoutVars>
      </dgm:prSet>
      <dgm:spPr/>
      <dgm:t>
        <a:bodyPr/>
        <a:lstStyle/>
        <a:p>
          <a:endParaRPr lang="en-US"/>
        </a:p>
      </dgm:t>
    </dgm:pt>
    <dgm:pt modelId="{8C61E4CE-EB32-454C-8791-1062352DC718}" type="pres">
      <dgm:prSet presAssocID="{50FC168C-F6D5-40AB-A3EF-7E750496A6F6}" presName="bracket" presStyleLbl="parChTrans1D1" presStyleIdx="0" presStyleCnt="2"/>
      <dgm:spPr/>
    </dgm:pt>
    <dgm:pt modelId="{4BF00434-9D4D-4DA3-B3F0-D73B9BEEFE6E}" type="pres">
      <dgm:prSet presAssocID="{50FC168C-F6D5-40AB-A3EF-7E750496A6F6}" presName="spH" presStyleCnt="0"/>
      <dgm:spPr/>
    </dgm:pt>
    <dgm:pt modelId="{04961C6F-944A-4454-8832-2DE6C8FC28C7}" type="pres">
      <dgm:prSet presAssocID="{50FC168C-F6D5-40AB-A3EF-7E750496A6F6}" presName="desTx" presStyleLbl="node1" presStyleIdx="0" presStyleCnt="2">
        <dgm:presLayoutVars>
          <dgm:bulletEnabled val="1"/>
        </dgm:presLayoutVars>
      </dgm:prSet>
      <dgm:spPr/>
      <dgm:t>
        <a:bodyPr/>
        <a:lstStyle/>
        <a:p>
          <a:endParaRPr lang="en-US"/>
        </a:p>
      </dgm:t>
    </dgm:pt>
    <dgm:pt modelId="{6AF4732D-FE1E-473E-8856-E5CA3FB95947}" type="pres">
      <dgm:prSet presAssocID="{00244A2A-DF56-4E28-9944-BBC72183C3FF}" presName="spV" presStyleCnt="0"/>
      <dgm:spPr/>
    </dgm:pt>
    <dgm:pt modelId="{3E66D8FD-B3B5-4BF6-A723-93CBFB871827}" type="pres">
      <dgm:prSet presAssocID="{436BC516-8FC5-4A11-BF92-327530D36D94}" presName="linNode" presStyleCnt="0"/>
      <dgm:spPr/>
    </dgm:pt>
    <dgm:pt modelId="{AFDA88B6-BDCC-401F-9260-B5B469546DEC}" type="pres">
      <dgm:prSet presAssocID="{436BC516-8FC5-4A11-BF92-327530D36D94}" presName="parTx" presStyleLbl="revTx" presStyleIdx="1" presStyleCnt="2">
        <dgm:presLayoutVars>
          <dgm:chMax val="1"/>
          <dgm:bulletEnabled val="1"/>
        </dgm:presLayoutVars>
      </dgm:prSet>
      <dgm:spPr/>
      <dgm:t>
        <a:bodyPr/>
        <a:lstStyle/>
        <a:p>
          <a:endParaRPr lang="en-US"/>
        </a:p>
      </dgm:t>
    </dgm:pt>
    <dgm:pt modelId="{24D437CC-56C3-430B-8A90-39E2C6B178BA}" type="pres">
      <dgm:prSet presAssocID="{436BC516-8FC5-4A11-BF92-327530D36D94}" presName="bracket" presStyleLbl="parChTrans1D1" presStyleIdx="1" presStyleCnt="2"/>
      <dgm:spPr/>
    </dgm:pt>
    <dgm:pt modelId="{5F4BBABE-6979-4D96-AF7F-8856BA081C2C}" type="pres">
      <dgm:prSet presAssocID="{436BC516-8FC5-4A11-BF92-327530D36D94}" presName="spH" presStyleCnt="0"/>
      <dgm:spPr/>
    </dgm:pt>
    <dgm:pt modelId="{1247AFBC-0722-46D3-ABF7-F410FA1A2807}" type="pres">
      <dgm:prSet presAssocID="{436BC516-8FC5-4A11-BF92-327530D36D94}" presName="desTx" presStyleLbl="node1" presStyleIdx="1" presStyleCnt="2">
        <dgm:presLayoutVars>
          <dgm:bulletEnabled val="1"/>
        </dgm:presLayoutVars>
      </dgm:prSet>
      <dgm:spPr/>
      <dgm:t>
        <a:bodyPr/>
        <a:lstStyle/>
        <a:p>
          <a:endParaRPr lang="en-US"/>
        </a:p>
      </dgm:t>
    </dgm:pt>
  </dgm:ptLst>
  <dgm:cxnLst>
    <dgm:cxn modelId="{5BB5F314-92B6-49D7-A216-AA6A8A44B8C1}" type="presOf" srcId="{82B31684-335F-411F-AC91-0AFFA7B2562A}" destId="{1247AFBC-0722-46D3-ABF7-F410FA1A2807}" srcOrd="0" destOrd="0" presId="urn:diagrams.loki3.com/BracketList"/>
    <dgm:cxn modelId="{74BFF758-469D-4401-93B4-91DFA94BBFD7}" type="presOf" srcId="{F5C8E05D-E5AB-482D-A1B1-0247065012D4}" destId="{16A564B8-6350-4A9B-918E-2B1F0E252493}" srcOrd="0" destOrd="0" presId="urn:diagrams.loki3.com/BracketList"/>
    <dgm:cxn modelId="{BD22C900-D10C-47F4-BAF8-F11A6B7A89E8}" srcId="{436BC516-8FC5-4A11-BF92-327530D36D94}" destId="{82B31684-335F-411F-AC91-0AFFA7B2562A}" srcOrd="0" destOrd="0" parTransId="{FF755684-1E5D-413F-A906-6D84AC799A82}" sibTransId="{250FEBFF-255B-4D3A-AEFD-25C0AD8C6F8F}"/>
    <dgm:cxn modelId="{B95CC02B-8965-4789-A208-D8496C70A50A}" type="presOf" srcId="{39DDF592-DA82-47D9-A8DB-F84173C6F1F8}" destId="{04961C6F-944A-4454-8832-2DE6C8FC28C7}" srcOrd="0" destOrd="3" presId="urn:diagrams.loki3.com/BracketList"/>
    <dgm:cxn modelId="{30EC01D2-3848-4577-B403-703B203872EA}" srcId="{50FC168C-F6D5-40AB-A3EF-7E750496A6F6}" destId="{059A52D6-9B9F-4D04-AA17-1268C85FDA88}" srcOrd="2" destOrd="0" parTransId="{D1008583-42FD-4F80-A941-9DFA523808F1}" sibTransId="{C7841560-0B75-46E9-A99F-1F9A69F2C23E}"/>
    <dgm:cxn modelId="{3F9F9D1A-E7B7-4484-A97B-4EF5D0128287}" srcId="{F5C8E05D-E5AB-482D-A1B1-0247065012D4}" destId="{436BC516-8FC5-4A11-BF92-327530D36D94}" srcOrd="1" destOrd="0" parTransId="{9ADE35B8-2781-4738-9872-FBDEACB72EF0}" sibTransId="{665726BF-3AA6-4094-87EB-9A8DD15323C9}"/>
    <dgm:cxn modelId="{1AF7AB8E-8F59-44A4-AE7F-8C139D7341F3}" type="presOf" srcId="{371E3921-613D-43FE-A3D2-FCD127E8A60A}" destId="{04961C6F-944A-4454-8832-2DE6C8FC28C7}" srcOrd="0" destOrd="0" presId="urn:diagrams.loki3.com/BracketList"/>
    <dgm:cxn modelId="{3607D27E-034C-4AE7-BA18-ACEC83A60EF4}" srcId="{F5C8E05D-E5AB-482D-A1B1-0247065012D4}" destId="{50FC168C-F6D5-40AB-A3EF-7E750496A6F6}" srcOrd="0" destOrd="0" parTransId="{F7DC769A-D183-4658-AA22-C800A17E7293}" sibTransId="{00244A2A-DF56-4E28-9944-BBC72183C3FF}"/>
    <dgm:cxn modelId="{9E271D7A-426B-43C1-BF91-2A428D5CA5C2}" srcId="{50FC168C-F6D5-40AB-A3EF-7E750496A6F6}" destId="{371E3921-613D-43FE-A3D2-FCD127E8A60A}" srcOrd="0" destOrd="0" parTransId="{7F0B9B08-6BB4-4D7E-BC6F-158269EBA5E6}" sibTransId="{AE699C04-BE00-46ED-A6C1-085AF12B1CC2}"/>
    <dgm:cxn modelId="{78B59FC5-DFEE-4609-B25A-BC4C268D5EF5}" type="presOf" srcId="{7BEB588C-BC7E-4FF0-8E13-C08C8C2C385A}" destId="{04961C6F-944A-4454-8832-2DE6C8FC28C7}" srcOrd="0" destOrd="1" presId="urn:diagrams.loki3.com/BracketList"/>
    <dgm:cxn modelId="{11D61AD8-D158-44C0-BA37-E08C2F912496}" srcId="{50FC168C-F6D5-40AB-A3EF-7E750496A6F6}" destId="{39DDF592-DA82-47D9-A8DB-F84173C6F1F8}" srcOrd="3" destOrd="0" parTransId="{756A7F0B-E65B-407B-B69A-A8F612831885}" sibTransId="{AB010C25-B436-441D-A0C6-3D83EB4A5D12}"/>
    <dgm:cxn modelId="{8A789671-2879-4FBD-8E67-A9B27932D826}" type="presOf" srcId="{50FC168C-F6D5-40AB-A3EF-7E750496A6F6}" destId="{C2A4AEA5-A07E-48F3-BF0F-256E5291A27F}" srcOrd="0" destOrd="0" presId="urn:diagrams.loki3.com/BracketList"/>
    <dgm:cxn modelId="{123D97D0-027A-489C-AAB5-A220C530DB64}" type="presOf" srcId="{436BC516-8FC5-4A11-BF92-327530D36D94}" destId="{AFDA88B6-BDCC-401F-9260-B5B469546DEC}" srcOrd="0" destOrd="0" presId="urn:diagrams.loki3.com/BracketList"/>
    <dgm:cxn modelId="{4D7BB668-040E-4A64-9D37-31E89D2983D6}" srcId="{50FC168C-F6D5-40AB-A3EF-7E750496A6F6}" destId="{7BEB588C-BC7E-4FF0-8E13-C08C8C2C385A}" srcOrd="1" destOrd="0" parTransId="{678844BD-B045-43CF-9A06-1E85712E8933}" sibTransId="{FAE883E8-83BE-4627-B008-8A4104E889AF}"/>
    <dgm:cxn modelId="{0E261B01-C96C-4C37-9065-E4B9ED56CA73}" type="presOf" srcId="{059A52D6-9B9F-4D04-AA17-1268C85FDA88}" destId="{04961C6F-944A-4454-8832-2DE6C8FC28C7}" srcOrd="0" destOrd="2" presId="urn:diagrams.loki3.com/BracketList"/>
    <dgm:cxn modelId="{817C9DDE-CC51-4032-B790-C3207C2A1561}" type="presParOf" srcId="{16A564B8-6350-4A9B-918E-2B1F0E252493}" destId="{B299D04B-80F3-4E3F-A4BA-C3821DD08BEE}" srcOrd="0" destOrd="0" presId="urn:diagrams.loki3.com/BracketList"/>
    <dgm:cxn modelId="{300E8607-ED6D-4ABC-B4AE-56AA84EC6BE6}" type="presParOf" srcId="{B299D04B-80F3-4E3F-A4BA-C3821DD08BEE}" destId="{C2A4AEA5-A07E-48F3-BF0F-256E5291A27F}" srcOrd="0" destOrd="0" presId="urn:diagrams.loki3.com/BracketList"/>
    <dgm:cxn modelId="{A816002C-CD3B-42AD-AE80-9F1135E83894}" type="presParOf" srcId="{B299D04B-80F3-4E3F-A4BA-C3821DD08BEE}" destId="{8C61E4CE-EB32-454C-8791-1062352DC718}" srcOrd="1" destOrd="0" presId="urn:diagrams.loki3.com/BracketList"/>
    <dgm:cxn modelId="{ECE9D171-74D6-4246-B981-6F2CC18B6993}" type="presParOf" srcId="{B299D04B-80F3-4E3F-A4BA-C3821DD08BEE}" destId="{4BF00434-9D4D-4DA3-B3F0-D73B9BEEFE6E}" srcOrd="2" destOrd="0" presId="urn:diagrams.loki3.com/BracketList"/>
    <dgm:cxn modelId="{DD006E34-4030-43D0-AC7E-14860ED43C5A}" type="presParOf" srcId="{B299D04B-80F3-4E3F-A4BA-C3821DD08BEE}" destId="{04961C6F-944A-4454-8832-2DE6C8FC28C7}" srcOrd="3" destOrd="0" presId="urn:diagrams.loki3.com/BracketList"/>
    <dgm:cxn modelId="{E7B75C71-C94F-4F12-95E8-4E9872932280}" type="presParOf" srcId="{16A564B8-6350-4A9B-918E-2B1F0E252493}" destId="{6AF4732D-FE1E-473E-8856-E5CA3FB95947}" srcOrd="1" destOrd="0" presId="urn:diagrams.loki3.com/BracketList"/>
    <dgm:cxn modelId="{30E097DF-2FEC-4BCC-94B8-57F1D7FEA202}" type="presParOf" srcId="{16A564B8-6350-4A9B-918E-2B1F0E252493}" destId="{3E66D8FD-B3B5-4BF6-A723-93CBFB871827}" srcOrd="2" destOrd="0" presId="urn:diagrams.loki3.com/BracketList"/>
    <dgm:cxn modelId="{5F2D73BE-ED4E-4D9F-809E-297E2BC293A6}" type="presParOf" srcId="{3E66D8FD-B3B5-4BF6-A723-93CBFB871827}" destId="{AFDA88B6-BDCC-401F-9260-B5B469546DEC}" srcOrd="0" destOrd="0" presId="urn:diagrams.loki3.com/BracketList"/>
    <dgm:cxn modelId="{2F8C4E1A-0E1F-4AD3-818C-EF85E5ED9C30}" type="presParOf" srcId="{3E66D8FD-B3B5-4BF6-A723-93CBFB871827}" destId="{24D437CC-56C3-430B-8A90-39E2C6B178BA}" srcOrd="1" destOrd="0" presId="urn:diagrams.loki3.com/BracketList"/>
    <dgm:cxn modelId="{3F662E22-027A-46E5-89B4-906D4DC179C3}" type="presParOf" srcId="{3E66D8FD-B3B5-4BF6-A723-93CBFB871827}" destId="{5F4BBABE-6979-4D96-AF7F-8856BA081C2C}" srcOrd="2" destOrd="0" presId="urn:diagrams.loki3.com/BracketList"/>
    <dgm:cxn modelId="{C2C16E7C-761E-4F69-AC8E-2A4DA1871BD7}" type="presParOf" srcId="{3E66D8FD-B3B5-4BF6-A723-93CBFB871827}" destId="{1247AFBC-0722-46D3-ABF7-F410FA1A2807}" srcOrd="3" destOrd="0" presId="urn:diagrams.loki3.com/Bracket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5C8E05D-E5AB-482D-A1B1-0247065012D4}" type="doc">
      <dgm:prSet loTypeId="urn:diagrams.loki3.com/BracketList" loCatId="list" qsTypeId="urn:microsoft.com/office/officeart/2005/8/quickstyle/3d2" qsCatId="3D" csTypeId="urn:microsoft.com/office/officeart/2005/8/colors/accent1_2" csCatId="accent1" phldr="1"/>
      <dgm:spPr/>
      <dgm:t>
        <a:bodyPr/>
        <a:lstStyle/>
        <a:p>
          <a:endParaRPr lang="en-US"/>
        </a:p>
      </dgm:t>
    </dgm:pt>
    <dgm:pt modelId="{50FC168C-F6D5-40AB-A3EF-7E750496A6F6}">
      <dgm:prSet phldrT="[Text]" phldr="0" custT="1"/>
      <dgm:spPr/>
      <dgm:t>
        <a:bodyPr/>
        <a:lstStyle/>
        <a:p>
          <a:r>
            <a:rPr lang="en-US" sz="5400" dirty="0">
              <a:latin typeface="Times New Roman" panose="02020603050405020304" pitchFamily="18" charset="0"/>
              <a:cs typeface="Times New Roman" panose="02020603050405020304" pitchFamily="18" charset="0"/>
            </a:rPr>
            <a:t>FATF</a:t>
          </a:r>
        </a:p>
      </dgm:t>
    </dgm:pt>
    <dgm:pt modelId="{F7DC769A-D183-4658-AA22-C800A17E7293}" type="parTrans" cxnId="{3607D27E-034C-4AE7-BA18-ACEC83A60EF4}">
      <dgm:prSet/>
      <dgm:spPr/>
      <dgm:t>
        <a:bodyPr/>
        <a:lstStyle/>
        <a:p>
          <a:endParaRPr lang="en-US"/>
        </a:p>
      </dgm:t>
    </dgm:pt>
    <dgm:pt modelId="{00244A2A-DF56-4E28-9944-BBC72183C3FF}" type="sibTrans" cxnId="{3607D27E-034C-4AE7-BA18-ACEC83A60EF4}">
      <dgm:prSet/>
      <dgm:spPr/>
      <dgm:t>
        <a:bodyPr/>
        <a:lstStyle/>
        <a:p>
          <a:endParaRPr lang="en-US"/>
        </a:p>
      </dgm:t>
    </dgm:pt>
    <dgm:pt modelId="{371E3921-613D-43FE-A3D2-FCD127E8A60A}">
      <dgm:prSet phldrT="[Text]" custT="1"/>
      <dgm:spPr/>
      <dgm:t>
        <a:bodyPr/>
        <a:lstStyle/>
        <a:p>
          <a:pPr algn="just">
            <a:buFont typeface="Wingdings 2" pitchFamily="18" charset="2"/>
            <a:buNone/>
          </a:pPr>
          <a:endParaRPr lang="en-US" sz="2800" dirty="0"/>
        </a:p>
      </dgm:t>
    </dgm:pt>
    <dgm:pt modelId="{7F0B9B08-6BB4-4D7E-BC6F-158269EBA5E6}" type="parTrans" cxnId="{9E271D7A-426B-43C1-BF91-2A428D5CA5C2}">
      <dgm:prSet/>
      <dgm:spPr/>
      <dgm:t>
        <a:bodyPr/>
        <a:lstStyle/>
        <a:p>
          <a:endParaRPr lang="en-US"/>
        </a:p>
      </dgm:t>
    </dgm:pt>
    <dgm:pt modelId="{AE699C04-BE00-46ED-A6C1-085AF12B1CC2}" type="sibTrans" cxnId="{9E271D7A-426B-43C1-BF91-2A428D5CA5C2}">
      <dgm:prSet/>
      <dgm:spPr/>
      <dgm:t>
        <a:bodyPr/>
        <a:lstStyle/>
        <a:p>
          <a:endParaRPr lang="en-US"/>
        </a:p>
      </dgm:t>
    </dgm:pt>
    <dgm:pt modelId="{436BC516-8FC5-4A11-BF92-327530D36D94}">
      <dgm:prSet phldrT="[Text]" custT="1"/>
      <dgm:spPr/>
      <dgm:t>
        <a:bodyPr/>
        <a:lstStyle/>
        <a:p>
          <a:r>
            <a:rPr lang="vi-VN" sz="4000" b="1" dirty="0">
              <a:latin typeface="Times New Roman" panose="02020603050405020304" pitchFamily="18" charset="0"/>
              <a:cs typeface="Times New Roman" panose="02020603050405020304" pitchFamily="18" charset="0"/>
            </a:rPr>
            <a:t>Nghị định </a:t>
          </a:r>
          <a:r>
            <a:rPr lang="vi-VN" sz="3600" b="1" dirty="0">
              <a:latin typeface="Times New Roman" panose="02020603050405020304" pitchFamily="18" charset="0"/>
              <a:cs typeface="Times New Roman" panose="02020603050405020304" pitchFamily="18" charset="0"/>
            </a:rPr>
            <a:t>81/2019/NĐ-CP</a:t>
          </a:r>
          <a:endParaRPr lang="en-US" sz="4000" dirty="0">
            <a:latin typeface="Times New Roman" panose="02020603050405020304" pitchFamily="18" charset="0"/>
            <a:cs typeface="Times New Roman" panose="02020603050405020304" pitchFamily="18" charset="0"/>
          </a:endParaRPr>
        </a:p>
      </dgm:t>
    </dgm:pt>
    <dgm:pt modelId="{9ADE35B8-2781-4738-9872-FBDEACB72EF0}" type="parTrans" cxnId="{3F9F9D1A-E7B7-4484-A97B-4EF5D0128287}">
      <dgm:prSet/>
      <dgm:spPr/>
      <dgm:t>
        <a:bodyPr/>
        <a:lstStyle/>
        <a:p>
          <a:endParaRPr lang="en-US"/>
        </a:p>
      </dgm:t>
    </dgm:pt>
    <dgm:pt modelId="{665726BF-3AA6-4094-87EB-9A8DD15323C9}" type="sibTrans" cxnId="{3F9F9D1A-E7B7-4484-A97B-4EF5D0128287}">
      <dgm:prSet/>
      <dgm:spPr/>
      <dgm:t>
        <a:bodyPr/>
        <a:lstStyle/>
        <a:p>
          <a:endParaRPr lang="en-US"/>
        </a:p>
      </dgm:t>
    </dgm:pt>
    <dgm:pt modelId="{39DDF592-DA82-47D9-A8DB-F84173C6F1F8}">
      <dgm:prSet custT="1"/>
      <dgm:spPr/>
      <dgm:t>
        <a:bodyPr/>
        <a:lstStyle/>
        <a:p>
          <a:pPr algn="just"/>
          <a:r>
            <a:rPr lang="en-US" sz="2800" dirty="0">
              <a:latin typeface="Times New Roman" panose="02020603050405020304" pitchFamily="18" charset="0"/>
              <a:cs typeface="Times New Roman" panose="02020603050405020304" pitchFamily="18" charset="0"/>
            </a:rPr>
            <a:t>Tài </a:t>
          </a:r>
          <a:r>
            <a:rPr lang="en-US" sz="2800" dirty="0" err="1">
              <a:latin typeface="Times New Roman" panose="02020603050405020304" pitchFamily="18" charset="0"/>
              <a:cs typeface="Times New Roman" panose="02020603050405020304" pitchFamily="18" charset="0"/>
            </a:rPr>
            <a:t>trợ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hữu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a:t>
          </a:r>
          <a:endParaRPr lang="en-US" altLang="en-US" sz="2800" dirty="0">
            <a:latin typeface="Times New Roman" pitchFamily="18" charset="0"/>
            <a:cs typeface="Times New Roman" pitchFamily="18" charset="0"/>
          </a:endParaRPr>
        </a:p>
      </dgm:t>
    </dgm:pt>
    <dgm:pt modelId="{756A7F0B-E65B-407B-B69A-A8F612831885}" type="parTrans" cxnId="{11D61AD8-D158-44C0-BA37-E08C2F912496}">
      <dgm:prSet/>
      <dgm:spPr/>
      <dgm:t>
        <a:bodyPr/>
        <a:lstStyle/>
        <a:p>
          <a:endParaRPr lang="en-US"/>
        </a:p>
      </dgm:t>
    </dgm:pt>
    <dgm:pt modelId="{AB010C25-B436-441D-A0C6-3D83EB4A5D12}" type="sibTrans" cxnId="{11D61AD8-D158-44C0-BA37-E08C2F912496}">
      <dgm:prSet/>
      <dgm:spPr/>
      <dgm:t>
        <a:bodyPr/>
        <a:lstStyle/>
        <a:p>
          <a:endParaRPr lang="en-US"/>
        </a:p>
      </dgm:t>
    </dgm:pt>
    <dgm:pt modelId="{82B31684-335F-411F-AC91-0AFFA7B2562A}">
      <dgm:prSet phldrT="[Text]" phldr="0" custT="1"/>
      <dgm:spPr/>
      <dgm:t>
        <a:bodyPr/>
        <a:lstStyle/>
        <a:p>
          <a:r>
            <a:rPr lang="vi-VN" sz="3200" dirty="0">
              <a:latin typeface="Times New Roman" panose="02020603050405020304" pitchFamily="18" charset="0"/>
              <a:cs typeface="Times New Roman" panose="02020603050405020304" pitchFamily="18" charset="0"/>
            </a:rPr>
            <a:t>Tài trợ phổ biến vũ khí hủy diệt hàng loạt là hoạt động cung cấp tiền, tài sản hoặc hỗ trợ tiền, tài sản cho các chủ thể nhà nước hoặc phi nhà nước để phổ biến vũ khí hủy diệt hàng loạt.</a:t>
          </a:r>
          <a:endParaRPr lang="en-US" sz="3200" dirty="0"/>
        </a:p>
      </dgm:t>
    </dgm:pt>
    <dgm:pt modelId="{FF755684-1E5D-413F-A906-6D84AC799A82}" type="parTrans" cxnId="{BD22C900-D10C-47F4-BAF8-F11A6B7A89E8}">
      <dgm:prSet/>
      <dgm:spPr/>
      <dgm:t>
        <a:bodyPr/>
        <a:lstStyle/>
        <a:p>
          <a:endParaRPr lang="en-US"/>
        </a:p>
      </dgm:t>
    </dgm:pt>
    <dgm:pt modelId="{250FEBFF-255B-4D3A-AEFD-25C0AD8C6F8F}" type="sibTrans" cxnId="{BD22C900-D10C-47F4-BAF8-F11A6B7A89E8}">
      <dgm:prSet/>
      <dgm:spPr/>
      <dgm:t>
        <a:bodyPr/>
        <a:lstStyle/>
        <a:p>
          <a:endParaRPr lang="en-US"/>
        </a:p>
      </dgm:t>
    </dgm:pt>
    <dgm:pt modelId="{16A564B8-6350-4A9B-918E-2B1F0E252493}" type="pres">
      <dgm:prSet presAssocID="{F5C8E05D-E5AB-482D-A1B1-0247065012D4}" presName="Name0" presStyleCnt="0">
        <dgm:presLayoutVars>
          <dgm:dir/>
          <dgm:animLvl val="lvl"/>
          <dgm:resizeHandles val="exact"/>
        </dgm:presLayoutVars>
      </dgm:prSet>
      <dgm:spPr/>
      <dgm:t>
        <a:bodyPr/>
        <a:lstStyle/>
        <a:p>
          <a:endParaRPr lang="en-US"/>
        </a:p>
      </dgm:t>
    </dgm:pt>
    <dgm:pt modelId="{B299D04B-80F3-4E3F-A4BA-C3821DD08BEE}" type="pres">
      <dgm:prSet presAssocID="{50FC168C-F6D5-40AB-A3EF-7E750496A6F6}" presName="linNode" presStyleCnt="0"/>
      <dgm:spPr/>
    </dgm:pt>
    <dgm:pt modelId="{C2A4AEA5-A07E-48F3-BF0F-256E5291A27F}" type="pres">
      <dgm:prSet presAssocID="{50FC168C-F6D5-40AB-A3EF-7E750496A6F6}" presName="parTx" presStyleLbl="revTx" presStyleIdx="0" presStyleCnt="2" custLinFactX="-20135" custLinFactNeighborX="-100000" custLinFactNeighborY="-28369">
        <dgm:presLayoutVars>
          <dgm:chMax val="1"/>
          <dgm:bulletEnabled val="1"/>
        </dgm:presLayoutVars>
      </dgm:prSet>
      <dgm:spPr/>
      <dgm:t>
        <a:bodyPr/>
        <a:lstStyle/>
        <a:p>
          <a:endParaRPr lang="en-US"/>
        </a:p>
      </dgm:t>
    </dgm:pt>
    <dgm:pt modelId="{8C61E4CE-EB32-454C-8791-1062352DC718}" type="pres">
      <dgm:prSet presAssocID="{50FC168C-F6D5-40AB-A3EF-7E750496A6F6}" presName="bracket" presStyleLbl="parChTrans1D1" presStyleIdx="0" presStyleCnt="2"/>
      <dgm:spPr/>
    </dgm:pt>
    <dgm:pt modelId="{4BF00434-9D4D-4DA3-B3F0-D73B9BEEFE6E}" type="pres">
      <dgm:prSet presAssocID="{50FC168C-F6D5-40AB-A3EF-7E750496A6F6}" presName="spH" presStyleCnt="0"/>
      <dgm:spPr/>
    </dgm:pt>
    <dgm:pt modelId="{04961C6F-944A-4454-8832-2DE6C8FC28C7}" type="pres">
      <dgm:prSet presAssocID="{50FC168C-F6D5-40AB-A3EF-7E750496A6F6}" presName="desTx" presStyleLbl="node1" presStyleIdx="0" presStyleCnt="2">
        <dgm:presLayoutVars>
          <dgm:bulletEnabled val="1"/>
        </dgm:presLayoutVars>
      </dgm:prSet>
      <dgm:spPr/>
      <dgm:t>
        <a:bodyPr/>
        <a:lstStyle/>
        <a:p>
          <a:endParaRPr lang="en-US"/>
        </a:p>
      </dgm:t>
    </dgm:pt>
    <dgm:pt modelId="{6AF4732D-FE1E-473E-8856-E5CA3FB95947}" type="pres">
      <dgm:prSet presAssocID="{00244A2A-DF56-4E28-9944-BBC72183C3FF}" presName="spV" presStyleCnt="0"/>
      <dgm:spPr/>
    </dgm:pt>
    <dgm:pt modelId="{3E66D8FD-B3B5-4BF6-A723-93CBFB871827}" type="pres">
      <dgm:prSet presAssocID="{436BC516-8FC5-4A11-BF92-327530D36D94}" presName="linNode" presStyleCnt="0"/>
      <dgm:spPr/>
    </dgm:pt>
    <dgm:pt modelId="{AFDA88B6-BDCC-401F-9260-B5B469546DEC}" type="pres">
      <dgm:prSet presAssocID="{436BC516-8FC5-4A11-BF92-327530D36D94}" presName="parTx" presStyleLbl="revTx" presStyleIdx="1" presStyleCnt="2" custScaleX="101647">
        <dgm:presLayoutVars>
          <dgm:chMax val="1"/>
          <dgm:bulletEnabled val="1"/>
        </dgm:presLayoutVars>
      </dgm:prSet>
      <dgm:spPr/>
      <dgm:t>
        <a:bodyPr/>
        <a:lstStyle/>
        <a:p>
          <a:endParaRPr lang="en-US"/>
        </a:p>
      </dgm:t>
    </dgm:pt>
    <dgm:pt modelId="{24D437CC-56C3-430B-8A90-39E2C6B178BA}" type="pres">
      <dgm:prSet presAssocID="{436BC516-8FC5-4A11-BF92-327530D36D94}" presName="bracket" presStyleLbl="parChTrans1D1" presStyleIdx="1" presStyleCnt="2"/>
      <dgm:spPr/>
    </dgm:pt>
    <dgm:pt modelId="{5F4BBABE-6979-4D96-AF7F-8856BA081C2C}" type="pres">
      <dgm:prSet presAssocID="{436BC516-8FC5-4A11-BF92-327530D36D94}" presName="spH" presStyleCnt="0"/>
      <dgm:spPr/>
    </dgm:pt>
    <dgm:pt modelId="{1247AFBC-0722-46D3-ABF7-F410FA1A2807}" type="pres">
      <dgm:prSet presAssocID="{436BC516-8FC5-4A11-BF92-327530D36D94}" presName="desTx" presStyleLbl="node1" presStyleIdx="1" presStyleCnt="2">
        <dgm:presLayoutVars>
          <dgm:bulletEnabled val="1"/>
        </dgm:presLayoutVars>
      </dgm:prSet>
      <dgm:spPr/>
      <dgm:t>
        <a:bodyPr/>
        <a:lstStyle/>
        <a:p>
          <a:endParaRPr lang="en-US"/>
        </a:p>
      </dgm:t>
    </dgm:pt>
  </dgm:ptLst>
  <dgm:cxnLst>
    <dgm:cxn modelId="{5BB5F314-92B6-49D7-A216-AA6A8A44B8C1}" type="presOf" srcId="{82B31684-335F-411F-AC91-0AFFA7B2562A}" destId="{1247AFBC-0722-46D3-ABF7-F410FA1A2807}" srcOrd="0" destOrd="0" presId="urn:diagrams.loki3.com/BracketList"/>
    <dgm:cxn modelId="{123D97D0-027A-489C-AAB5-A220C530DB64}" type="presOf" srcId="{436BC516-8FC5-4A11-BF92-327530D36D94}" destId="{AFDA88B6-BDCC-401F-9260-B5B469546DEC}" srcOrd="0" destOrd="0" presId="urn:diagrams.loki3.com/BracketList"/>
    <dgm:cxn modelId="{8A789671-2879-4FBD-8E67-A9B27932D826}" type="presOf" srcId="{50FC168C-F6D5-40AB-A3EF-7E750496A6F6}" destId="{C2A4AEA5-A07E-48F3-BF0F-256E5291A27F}" srcOrd="0" destOrd="0" presId="urn:diagrams.loki3.com/BracketList"/>
    <dgm:cxn modelId="{B95CC02B-8965-4789-A208-D8496C70A50A}" type="presOf" srcId="{39DDF592-DA82-47D9-A8DB-F84173C6F1F8}" destId="{04961C6F-944A-4454-8832-2DE6C8FC28C7}" srcOrd="0" destOrd="1" presId="urn:diagrams.loki3.com/BracketList"/>
    <dgm:cxn modelId="{3F9F9D1A-E7B7-4484-A97B-4EF5D0128287}" srcId="{F5C8E05D-E5AB-482D-A1B1-0247065012D4}" destId="{436BC516-8FC5-4A11-BF92-327530D36D94}" srcOrd="1" destOrd="0" parTransId="{9ADE35B8-2781-4738-9872-FBDEACB72EF0}" sibTransId="{665726BF-3AA6-4094-87EB-9A8DD15323C9}"/>
    <dgm:cxn modelId="{1AF7AB8E-8F59-44A4-AE7F-8C139D7341F3}" type="presOf" srcId="{371E3921-613D-43FE-A3D2-FCD127E8A60A}" destId="{04961C6F-944A-4454-8832-2DE6C8FC28C7}" srcOrd="0" destOrd="0" presId="urn:diagrams.loki3.com/BracketList"/>
    <dgm:cxn modelId="{11D61AD8-D158-44C0-BA37-E08C2F912496}" srcId="{50FC168C-F6D5-40AB-A3EF-7E750496A6F6}" destId="{39DDF592-DA82-47D9-A8DB-F84173C6F1F8}" srcOrd="1" destOrd="0" parTransId="{756A7F0B-E65B-407B-B69A-A8F612831885}" sibTransId="{AB010C25-B436-441D-A0C6-3D83EB4A5D12}"/>
    <dgm:cxn modelId="{BD22C900-D10C-47F4-BAF8-F11A6B7A89E8}" srcId="{436BC516-8FC5-4A11-BF92-327530D36D94}" destId="{82B31684-335F-411F-AC91-0AFFA7B2562A}" srcOrd="0" destOrd="0" parTransId="{FF755684-1E5D-413F-A906-6D84AC799A82}" sibTransId="{250FEBFF-255B-4D3A-AEFD-25C0AD8C6F8F}"/>
    <dgm:cxn modelId="{9E271D7A-426B-43C1-BF91-2A428D5CA5C2}" srcId="{50FC168C-F6D5-40AB-A3EF-7E750496A6F6}" destId="{371E3921-613D-43FE-A3D2-FCD127E8A60A}" srcOrd="0" destOrd="0" parTransId="{7F0B9B08-6BB4-4D7E-BC6F-158269EBA5E6}" sibTransId="{AE699C04-BE00-46ED-A6C1-085AF12B1CC2}"/>
    <dgm:cxn modelId="{74BFF758-469D-4401-93B4-91DFA94BBFD7}" type="presOf" srcId="{F5C8E05D-E5AB-482D-A1B1-0247065012D4}" destId="{16A564B8-6350-4A9B-918E-2B1F0E252493}" srcOrd="0" destOrd="0" presId="urn:diagrams.loki3.com/BracketList"/>
    <dgm:cxn modelId="{3607D27E-034C-4AE7-BA18-ACEC83A60EF4}" srcId="{F5C8E05D-E5AB-482D-A1B1-0247065012D4}" destId="{50FC168C-F6D5-40AB-A3EF-7E750496A6F6}" srcOrd="0" destOrd="0" parTransId="{F7DC769A-D183-4658-AA22-C800A17E7293}" sibTransId="{00244A2A-DF56-4E28-9944-BBC72183C3FF}"/>
    <dgm:cxn modelId="{817C9DDE-CC51-4032-B790-C3207C2A1561}" type="presParOf" srcId="{16A564B8-6350-4A9B-918E-2B1F0E252493}" destId="{B299D04B-80F3-4E3F-A4BA-C3821DD08BEE}" srcOrd="0" destOrd="0" presId="urn:diagrams.loki3.com/BracketList"/>
    <dgm:cxn modelId="{300E8607-ED6D-4ABC-B4AE-56AA84EC6BE6}" type="presParOf" srcId="{B299D04B-80F3-4E3F-A4BA-C3821DD08BEE}" destId="{C2A4AEA5-A07E-48F3-BF0F-256E5291A27F}" srcOrd="0" destOrd="0" presId="urn:diagrams.loki3.com/BracketList"/>
    <dgm:cxn modelId="{A816002C-CD3B-42AD-AE80-9F1135E83894}" type="presParOf" srcId="{B299D04B-80F3-4E3F-A4BA-C3821DD08BEE}" destId="{8C61E4CE-EB32-454C-8791-1062352DC718}" srcOrd="1" destOrd="0" presId="urn:diagrams.loki3.com/BracketList"/>
    <dgm:cxn modelId="{ECE9D171-74D6-4246-B981-6F2CC18B6993}" type="presParOf" srcId="{B299D04B-80F3-4E3F-A4BA-C3821DD08BEE}" destId="{4BF00434-9D4D-4DA3-B3F0-D73B9BEEFE6E}" srcOrd="2" destOrd="0" presId="urn:diagrams.loki3.com/BracketList"/>
    <dgm:cxn modelId="{DD006E34-4030-43D0-AC7E-14860ED43C5A}" type="presParOf" srcId="{B299D04B-80F3-4E3F-A4BA-C3821DD08BEE}" destId="{04961C6F-944A-4454-8832-2DE6C8FC28C7}" srcOrd="3" destOrd="0" presId="urn:diagrams.loki3.com/BracketList"/>
    <dgm:cxn modelId="{E7B75C71-C94F-4F12-95E8-4E9872932280}" type="presParOf" srcId="{16A564B8-6350-4A9B-918E-2B1F0E252493}" destId="{6AF4732D-FE1E-473E-8856-E5CA3FB95947}" srcOrd="1" destOrd="0" presId="urn:diagrams.loki3.com/BracketList"/>
    <dgm:cxn modelId="{30E097DF-2FEC-4BCC-94B8-57F1D7FEA202}" type="presParOf" srcId="{16A564B8-6350-4A9B-918E-2B1F0E252493}" destId="{3E66D8FD-B3B5-4BF6-A723-93CBFB871827}" srcOrd="2" destOrd="0" presId="urn:diagrams.loki3.com/BracketList"/>
    <dgm:cxn modelId="{5F2D73BE-ED4E-4D9F-809E-297E2BC293A6}" type="presParOf" srcId="{3E66D8FD-B3B5-4BF6-A723-93CBFB871827}" destId="{AFDA88B6-BDCC-401F-9260-B5B469546DEC}" srcOrd="0" destOrd="0" presId="urn:diagrams.loki3.com/BracketList"/>
    <dgm:cxn modelId="{2F8C4E1A-0E1F-4AD3-818C-EF85E5ED9C30}" type="presParOf" srcId="{3E66D8FD-B3B5-4BF6-A723-93CBFB871827}" destId="{24D437CC-56C3-430B-8A90-39E2C6B178BA}" srcOrd="1" destOrd="0" presId="urn:diagrams.loki3.com/BracketList"/>
    <dgm:cxn modelId="{3F662E22-027A-46E5-89B4-906D4DC179C3}" type="presParOf" srcId="{3E66D8FD-B3B5-4BF6-A723-93CBFB871827}" destId="{5F4BBABE-6979-4D96-AF7F-8856BA081C2C}" srcOrd="2" destOrd="0" presId="urn:diagrams.loki3.com/BracketList"/>
    <dgm:cxn modelId="{C2C16E7C-761E-4F69-AC8E-2A4DA1871BD7}" type="presParOf" srcId="{3E66D8FD-B3B5-4BF6-A723-93CBFB871827}" destId="{1247AFBC-0722-46D3-ABF7-F410FA1A2807}" srcOrd="3" destOrd="0" presId="urn:diagrams.loki3.com/Bracket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5C464-ABA1-4119-AE39-FCD3F1FA2C11}">
      <dsp:nvSpPr>
        <dsp:cNvPr id="0" name=""/>
        <dsp:cNvSpPr/>
      </dsp:nvSpPr>
      <dsp:spPr>
        <a:xfrm>
          <a:off x="-7927839" y="-1211188"/>
          <a:ext cx="9432777" cy="9432777"/>
        </a:xfrm>
        <a:prstGeom prst="blockArc">
          <a:avLst>
            <a:gd name="adj1" fmla="val 18900000"/>
            <a:gd name="adj2" fmla="val 2700000"/>
            <a:gd name="adj3" fmla="val 22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75860A-6031-4F72-8AEB-889F31058F54}">
      <dsp:nvSpPr>
        <dsp:cNvPr id="0" name=""/>
        <dsp:cNvSpPr/>
      </dsp:nvSpPr>
      <dsp:spPr>
        <a:xfrm>
          <a:off x="656803" y="438009"/>
          <a:ext cx="12957474" cy="8765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5786" tIns="91440" rIns="91440" bIns="91440" numCol="1" spcCol="1270" anchor="ctr" anchorCtr="0">
          <a:noAutofit/>
        </a:bodyPr>
        <a:lstStyle/>
        <a:p>
          <a:pPr lvl="0" algn="l" defTabSz="1600200">
            <a:lnSpc>
              <a:spcPct val="90000"/>
            </a:lnSpc>
            <a:spcBef>
              <a:spcPct val="0"/>
            </a:spcBef>
            <a:spcAft>
              <a:spcPct val="35000"/>
            </a:spcAft>
          </a:pPr>
          <a:r>
            <a:rPr lang="de-DE" altLang="en-US" sz="3600" kern="1200" dirty="0">
              <a:solidFill>
                <a:schemeClr val="bg1"/>
              </a:solidFill>
              <a:latin typeface="Times New Roman" pitchFamily="18" charset="0"/>
              <a:cs typeface="Times New Roman" pitchFamily="18" charset="0"/>
            </a:rPr>
            <a:t>Luật Hình sự/ Luật Tố tụng hình sự/ NQ của HĐTP</a:t>
          </a:r>
          <a:endParaRPr lang="en-US" sz="3600" kern="1200" dirty="0">
            <a:solidFill>
              <a:schemeClr val="bg1"/>
            </a:solidFill>
          </a:endParaRPr>
        </a:p>
      </dsp:txBody>
      <dsp:txXfrm>
        <a:off x="656803" y="438009"/>
        <a:ext cx="12957474" cy="876580"/>
      </dsp:txXfrm>
    </dsp:sp>
    <dsp:sp modelId="{0B8910B4-0625-4D05-9783-79BC4024788F}">
      <dsp:nvSpPr>
        <dsp:cNvPr id="0" name=""/>
        <dsp:cNvSpPr/>
      </dsp:nvSpPr>
      <dsp:spPr>
        <a:xfrm>
          <a:off x="108940" y="328437"/>
          <a:ext cx="1095725" cy="109572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021523-C2A5-475F-956F-7B0EF825218C}">
      <dsp:nvSpPr>
        <dsp:cNvPr id="0" name=""/>
        <dsp:cNvSpPr/>
      </dsp:nvSpPr>
      <dsp:spPr>
        <a:xfrm>
          <a:off x="1284935" y="1752459"/>
          <a:ext cx="12329342" cy="8765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5786" tIns="91440" rIns="91440" bIns="91440" numCol="1" spcCol="1270" anchor="ctr" anchorCtr="0">
          <a:noAutofit/>
        </a:bodyPr>
        <a:lstStyle/>
        <a:p>
          <a:pPr lvl="0" algn="l" defTabSz="1600200">
            <a:lnSpc>
              <a:spcPct val="90000"/>
            </a:lnSpc>
            <a:spcBef>
              <a:spcPct val="0"/>
            </a:spcBef>
            <a:spcAft>
              <a:spcPct val="35000"/>
            </a:spcAft>
          </a:pPr>
          <a:r>
            <a:rPr lang="de-DE" altLang="en-US" sz="3600" kern="1200" dirty="0">
              <a:solidFill>
                <a:schemeClr val="bg1"/>
              </a:solidFill>
              <a:latin typeface="Times New Roman" pitchFamily="18" charset="0"/>
              <a:cs typeface="Times New Roman" pitchFamily="18" charset="0"/>
            </a:rPr>
            <a:t>Luật phòng, chống rửa tiền và các văn bản hướng dẫn Luật</a:t>
          </a:r>
          <a:endParaRPr lang="en-US" sz="3600" kern="1200" dirty="0">
            <a:solidFill>
              <a:schemeClr val="bg1"/>
            </a:solidFill>
          </a:endParaRPr>
        </a:p>
      </dsp:txBody>
      <dsp:txXfrm>
        <a:off x="1284935" y="1752459"/>
        <a:ext cx="12329342" cy="876580"/>
      </dsp:txXfrm>
    </dsp:sp>
    <dsp:sp modelId="{F0D5EA57-D345-4916-80C5-714140832D1C}">
      <dsp:nvSpPr>
        <dsp:cNvPr id="0" name=""/>
        <dsp:cNvSpPr/>
      </dsp:nvSpPr>
      <dsp:spPr>
        <a:xfrm>
          <a:off x="737072" y="1642887"/>
          <a:ext cx="1095725" cy="109572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7C4A39-D4E3-48ED-9447-23B0A467AB94}">
      <dsp:nvSpPr>
        <dsp:cNvPr id="0" name=""/>
        <dsp:cNvSpPr/>
      </dsp:nvSpPr>
      <dsp:spPr>
        <a:xfrm>
          <a:off x="1447743" y="3124203"/>
          <a:ext cx="12136556" cy="8765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5786" tIns="91440" rIns="91440" bIns="91440" numCol="1" spcCol="1270" anchor="ctr" anchorCtr="0">
          <a:noAutofit/>
        </a:bodyPr>
        <a:lstStyle/>
        <a:p>
          <a:pPr lvl="0" algn="l" defTabSz="1600200">
            <a:lnSpc>
              <a:spcPct val="90000"/>
            </a:lnSpc>
            <a:spcBef>
              <a:spcPct val="0"/>
            </a:spcBef>
            <a:spcAft>
              <a:spcPct val="35000"/>
            </a:spcAft>
          </a:pPr>
          <a:r>
            <a:rPr lang="de-DE" altLang="en-US" sz="3600" kern="1200" dirty="0">
              <a:solidFill>
                <a:schemeClr val="bg1"/>
              </a:solidFill>
              <a:latin typeface="Times New Roman" pitchFamily="18" charset="0"/>
              <a:cs typeface="Times New Roman" pitchFamily="18" charset="0"/>
            </a:rPr>
            <a:t>Luật phòng, chống khủng bố và các văn bản hướng dẫn Luật</a:t>
          </a:r>
          <a:endParaRPr lang="en-US" sz="3600" kern="1200" dirty="0">
            <a:solidFill>
              <a:schemeClr val="bg1"/>
            </a:solidFill>
          </a:endParaRPr>
        </a:p>
      </dsp:txBody>
      <dsp:txXfrm>
        <a:off x="1447743" y="3124203"/>
        <a:ext cx="12136556" cy="876580"/>
      </dsp:txXfrm>
    </dsp:sp>
    <dsp:sp modelId="{C6D9ED52-6C48-4BE8-AF4A-CD006A77CA0A}">
      <dsp:nvSpPr>
        <dsp:cNvPr id="0" name=""/>
        <dsp:cNvSpPr/>
      </dsp:nvSpPr>
      <dsp:spPr>
        <a:xfrm>
          <a:off x="929858" y="2957337"/>
          <a:ext cx="1095725" cy="109572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C428E4-EBFA-417E-90DD-C408126FB961}">
      <dsp:nvSpPr>
        <dsp:cNvPr id="0" name=""/>
        <dsp:cNvSpPr/>
      </dsp:nvSpPr>
      <dsp:spPr>
        <a:xfrm>
          <a:off x="1284935" y="4381359"/>
          <a:ext cx="12329342" cy="8765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5786" tIns="91440" rIns="91440" bIns="91440" numCol="1" spcCol="1270" anchor="ctr" anchorCtr="0">
          <a:noAutofit/>
        </a:bodyPr>
        <a:lstStyle/>
        <a:p>
          <a:pPr lvl="0" algn="l" defTabSz="1600200">
            <a:lnSpc>
              <a:spcPct val="90000"/>
            </a:lnSpc>
            <a:spcBef>
              <a:spcPct val="0"/>
            </a:spcBef>
            <a:spcAft>
              <a:spcPct val="35000"/>
            </a:spcAft>
          </a:pPr>
          <a:r>
            <a:rPr lang="en-US" sz="3600" kern="1200" dirty="0" err="1">
              <a:latin typeface="Times New Roman" panose="02020603050405020304" pitchFamily="18" charset="0"/>
              <a:cs typeface="Times New Roman" panose="02020603050405020304" pitchFamily="18" charset="0"/>
            </a:rPr>
            <a:t>Nghị</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định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về</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phòng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chống</a:t>
          </a:r>
          <a:r>
            <a:rPr lang="en-US" sz="3600" kern="1200" dirty="0">
              <a:latin typeface="Times New Roman" panose="02020603050405020304" pitchFamily="18" charset="0"/>
              <a:cs typeface="Times New Roman" panose="02020603050405020304" pitchFamily="18" charset="0"/>
            </a:rPr>
            <a:t> PBVKHDHL</a:t>
          </a:r>
        </a:p>
      </dsp:txBody>
      <dsp:txXfrm>
        <a:off x="1284935" y="4381359"/>
        <a:ext cx="12329342" cy="876580"/>
      </dsp:txXfrm>
    </dsp:sp>
    <dsp:sp modelId="{D1A08333-AF97-4E6D-9607-6BC1697BA6C8}">
      <dsp:nvSpPr>
        <dsp:cNvPr id="0" name=""/>
        <dsp:cNvSpPr/>
      </dsp:nvSpPr>
      <dsp:spPr>
        <a:xfrm>
          <a:off x="737072" y="4271787"/>
          <a:ext cx="1095725" cy="109572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4E5E40-1AA8-4ADF-BED4-EBE22A0691B7}">
      <dsp:nvSpPr>
        <dsp:cNvPr id="0" name=""/>
        <dsp:cNvSpPr/>
      </dsp:nvSpPr>
      <dsp:spPr>
        <a:xfrm>
          <a:off x="656803" y="5695809"/>
          <a:ext cx="12957474" cy="8765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5786" tIns="91440" rIns="91440" bIns="91440" numCol="1" spcCol="1270" anchor="ctr" anchorCtr="0">
          <a:noAutofit/>
        </a:bodyPr>
        <a:lstStyle/>
        <a:p>
          <a:pPr lvl="0" algn="l" defTabSz="1600200">
            <a:lnSpc>
              <a:spcPct val="90000"/>
            </a:lnSpc>
            <a:spcBef>
              <a:spcPct val="0"/>
            </a:spcBef>
            <a:spcAft>
              <a:spcPct val="35000"/>
            </a:spcAft>
          </a:pPr>
          <a:r>
            <a:rPr lang="de-DE" altLang="en-US" sz="3600" kern="1200" dirty="0">
              <a:solidFill>
                <a:schemeClr val="bg1"/>
              </a:solidFill>
              <a:latin typeface="Times New Roman" pitchFamily="18" charset="0"/>
              <a:cs typeface="Times New Roman" pitchFamily="18" charset="0"/>
            </a:rPr>
            <a:t>Các quy định về xử phạt vi phạm hành chính</a:t>
          </a:r>
          <a:endParaRPr lang="en-US" sz="3600" kern="1200" dirty="0">
            <a:solidFill>
              <a:schemeClr val="bg1"/>
            </a:solidFill>
          </a:endParaRPr>
        </a:p>
      </dsp:txBody>
      <dsp:txXfrm>
        <a:off x="656803" y="5695809"/>
        <a:ext cx="12957474" cy="876580"/>
      </dsp:txXfrm>
    </dsp:sp>
    <dsp:sp modelId="{0ACC0D87-FDA6-4C51-8D82-15E2EA168703}">
      <dsp:nvSpPr>
        <dsp:cNvPr id="0" name=""/>
        <dsp:cNvSpPr/>
      </dsp:nvSpPr>
      <dsp:spPr>
        <a:xfrm>
          <a:off x="108940" y="5586237"/>
          <a:ext cx="1095725" cy="109572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6E1A0-8C94-4D81-B0E2-DA4420AC8AF2}">
      <dsp:nvSpPr>
        <dsp:cNvPr id="0" name=""/>
        <dsp:cNvSpPr/>
      </dsp:nvSpPr>
      <dsp:spPr>
        <a:xfrm>
          <a:off x="3949768" y="23612"/>
          <a:ext cx="10967587" cy="3646351"/>
        </a:xfrm>
        <a:prstGeom prst="rightArrow">
          <a:avLst>
            <a:gd name="adj1" fmla="val 75000"/>
            <a:gd name="adj2" fmla="val 50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just" defTabSz="1066800">
            <a:lnSpc>
              <a:spcPct val="90000"/>
            </a:lnSpc>
            <a:spcBef>
              <a:spcPct val="0"/>
            </a:spcBef>
            <a:spcAft>
              <a:spcPct val="15000"/>
            </a:spcAft>
            <a:buFontTx/>
            <a:buChar char="••"/>
          </a:pPr>
          <a:r>
            <a:rPr lang="en-US" sz="2400" kern="1200" dirty="0">
              <a:latin typeface="Times New Roman" panose="02020603050405020304" pitchFamily="18" charset="0"/>
              <a:cs typeface="Times New Roman" panose="02020603050405020304" pitchFamily="18" charset="0"/>
            </a:rPr>
            <a:t>Á</a:t>
          </a:r>
          <a:r>
            <a:rPr lang="vi-VN" sz="2400" kern="1200" dirty="0">
              <a:latin typeface="Times New Roman" panose="02020603050405020304" pitchFamily="18" charset="0"/>
              <a:cs typeface="Times New Roman" panose="02020603050405020304" pitchFamily="18" charset="0"/>
            </a:rPr>
            <a:t>p dụng cho </a:t>
          </a:r>
          <a:r>
            <a:rPr lang="vi-VN" sz="2400" b="1" kern="1200" dirty="0">
              <a:latin typeface="Times New Roman" panose="02020603050405020304" pitchFamily="18" charset="0"/>
              <a:cs typeface="Times New Roman" panose="02020603050405020304" pitchFamily="18" charset="0"/>
            </a:rPr>
            <a:t>cá nhân/pháp nhân</a:t>
          </a:r>
          <a:r>
            <a:rPr lang="en-US" sz="2400" b="1" kern="1200" dirty="0">
              <a:latin typeface="Times New Roman" panose="02020603050405020304" pitchFamily="18" charset="0"/>
              <a:cs typeface="Times New Roman" panose="02020603050405020304" pitchFamily="18" charset="0"/>
            </a:rPr>
            <a:t> </a:t>
          </a:r>
          <a:r>
            <a:rPr lang="en-US" sz="2400" kern="1200" dirty="0">
              <a:latin typeface="Times New Roman" panose="02020603050405020304" pitchFamily="18" charset="0"/>
              <a:cs typeface="Times New Roman" panose="02020603050405020304" pitchFamily="18" charset="0"/>
            </a:rPr>
            <a:t>(bao </a:t>
          </a:r>
          <a:r>
            <a:rPr lang="en-US" sz="2400" kern="1200" dirty="0" err="1">
              <a:latin typeface="Times New Roman" panose="02020603050405020304" pitchFamily="18" charset="0"/>
              <a:cs typeface="Times New Roman" panose="02020603050405020304" pitchFamily="18" charset="0"/>
            </a:rPr>
            <a:t>gồm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chuẩn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phạm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tội</a:t>
          </a:r>
          <a:r>
            <a:rPr lang="en-US" sz="2400" kern="1200" dirty="0">
              <a:latin typeface="Times New Roman" panose="02020603050405020304" pitchFamily="18" charset="0"/>
              <a:cs typeface="Times New Roman" panose="02020603050405020304" pitchFamily="18" charset="0"/>
            </a:rPr>
            <a:t>)</a:t>
          </a:r>
        </a:p>
        <a:p>
          <a:pPr marL="228600" lvl="1" indent="-228600" algn="just" defTabSz="1066800">
            <a:lnSpc>
              <a:spcPct val="90000"/>
            </a:lnSpc>
            <a:spcBef>
              <a:spcPct val="0"/>
            </a:spcBef>
            <a:spcAft>
              <a:spcPct val="15000"/>
            </a:spcAft>
            <a:buChar char="••"/>
          </a:pPr>
          <a:r>
            <a:rPr lang="vi-VN" sz="2400" kern="1200" dirty="0">
              <a:latin typeface="Times New Roman" panose="02020603050405020304" pitchFamily="18" charset="0"/>
              <a:cs typeface="Times New Roman" panose="02020603050405020304" pitchFamily="18" charset="0"/>
            </a:rPr>
            <a:t>Khung hình phạt từ </a:t>
          </a:r>
          <a:r>
            <a:rPr lang="en-US" sz="2400" b="1" kern="1200" dirty="0">
              <a:latin typeface="Times New Roman" panose="02020603050405020304" pitchFamily="18" charset="0"/>
              <a:cs typeface="Times New Roman" panose="02020603050405020304" pitchFamily="18" charset="0"/>
            </a:rPr>
            <a:t>0</a:t>
          </a:r>
          <a:r>
            <a:rPr lang="vi-VN" sz="2400" b="1" kern="1200" dirty="0">
              <a:latin typeface="Times New Roman" panose="02020603050405020304" pitchFamily="18" charset="0"/>
              <a:cs typeface="Times New Roman" panose="02020603050405020304" pitchFamily="18" charset="0"/>
            </a:rPr>
            <a:t>1 năm đến 15 năm</a:t>
          </a:r>
          <a:endParaRPr lang="en-US" sz="2400" b="1"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r>
            <a:rPr lang="en-US" sz="2400" b="1" kern="1200" dirty="0">
              <a:latin typeface="Times New Roman" panose="02020603050405020304" pitchFamily="18" charset="0"/>
              <a:cs typeface="Times New Roman" panose="02020603050405020304" pitchFamily="18" charset="0"/>
            </a:rPr>
            <a:t>C</a:t>
          </a:r>
          <a:r>
            <a:rPr lang="vi-VN" sz="2400" b="1" kern="1200" dirty="0">
              <a:latin typeface="Times New Roman" panose="02020603050405020304" pitchFamily="18" charset="0"/>
              <a:cs typeface="Times New Roman" panose="02020603050405020304" pitchFamily="18" charset="0"/>
            </a:rPr>
            <a:t>á nhân</a:t>
          </a:r>
          <a:r>
            <a:rPr lang="en-US" sz="2400" b="1"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thể</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tiền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từ</a:t>
          </a:r>
          <a:r>
            <a:rPr lang="en-US" sz="2400" kern="1200" dirty="0">
              <a:latin typeface="Times New Roman" panose="02020603050405020304" pitchFamily="18" charset="0"/>
              <a:cs typeface="Times New Roman" panose="02020603050405020304" pitchFamily="18" charset="0"/>
            </a:rPr>
            <a:t> </a:t>
          </a:r>
          <a:r>
            <a:rPr lang="en-US" sz="2400" b="1" kern="1200" dirty="0">
              <a:latin typeface="Times New Roman" panose="02020603050405020304" pitchFamily="18" charset="0"/>
              <a:cs typeface="Times New Roman" panose="02020603050405020304" pitchFamily="18" charset="0"/>
            </a:rPr>
            <a:t>20.000.000 </a:t>
          </a:r>
          <a:r>
            <a:rPr lang="en-US" sz="2400" b="1" kern="1200" dirty="0" err="1">
              <a:latin typeface="Times New Roman" panose="02020603050405020304" pitchFamily="18" charset="0"/>
              <a:cs typeface="Times New Roman" panose="02020603050405020304" pitchFamily="18" charset="0"/>
            </a:rPr>
            <a:t>đồng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đến</a:t>
          </a:r>
          <a:r>
            <a:rPr lang="en-US" sz="2400" b="1" kern="1200" dirty="0">
              <a:latin typeface="Times New Roman" panose="02020603050405020304" pitchFamily="18" charset="0"/>
              <a:cs typeface="Times New Roman" panose="02020603050405020304" pitchFamily="18" charset="0"/>
            </a:rPr>
            <a:t> 100.000.000 </a:t>
          </a:r>
          <a:r>
            <a:rPr lang="en-US" sz="2400" b="1" kern="1200" dirty="0" err="1">
              <a:latin typeface="Times New Roman" panose="02020603050405020304" pitchFamily="18" charset="0"/>
              <a:cs typeface="Times New Roman" panose="02020603050405020304" pitchFamily="18" charset="0"/>
            </a:rPr>
            <a:t>đồng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cấm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đảm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nhiệm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vụ</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cấm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hoặc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làm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việc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định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từ</a:t>
          </a:r>
          <a:r>
            <a:rPr lang="en-US" sz="2400" kern="1200" dirty="0">
              <a:latin typeface="Times New Roman" panose="02020603050405020304" pitchFamily="18" charset="0"/>
              <a:cs typeface="Times New Roman" panose="02020603050405020304" pitchFamily="18" charset="0"/>
            </a:rPr>
            <a:t> 01 </a:t>
          </a:r>
          <a:r>
            <a:rPr lang="en-US" sz="2400" kern="1200" dirty="0" err="1">
              <a:latin typeface="Times New Roman" panose="02020603050405020304" pitchFamily="18" charset="0"/>
              <a:cs typeface="Times New Roman" panose="02020603050405020304" pitchFamily="18" charset="0"/>
            </a:rPr>
            <a:t>năm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đến</a:t>
          </a:r>
          <a:r>
            <a:rPr lang="en-US" sz="2400" kern="1200" dirty="0">
              <a:latin typeface="Times New Roman" panose="02020603050405020304" pitchFamily="18" charset="0"/>
              <a:cs typeface="Times New Roman" panose="02020603050405020304" pitchFamily="18" charset="0"/>
            </a:rPr>
            <a:t> 05 </a:t>
          </a:r>
          <a:r>
            <a:rPr lang="en-US" sz="2400" kern="1200" dirty="0" err="1">
              <a:latin typeface="Times New Roman" panose="02020603050405020304" pitchFamily="18" charset="0"/>
              <a:cs typeface="Times New Roman" panose="02020603050405020304" pitchFamily="18" charset="0"/>
            </a:rPr>
            <a:t>năm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hoặc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tịch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hoặc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toàn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bộ</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sản</a:t>
          </a:r>
          <a:r>
            <a:rPr lang="en-US" sz="2400" kern="1200" dirty="0">
              <a:latin typeface="Times New Roman" panose="02020603050405020304" pitchFamily="18" charset="0"/>
              <a:cs typeface="Times New Roman" panose="02020603050405020304" pitchFamily="18" charset="0"/>
            </a:rPr>
            <a:t>.</a:t>
          </a:r>
        </a:p>
        <a:p>
          <a:pPr marL="228600" lvl="1" indent="-228600" algn="just" defTabSz="1066800">
            <a:lnSpc>
              <a:spcPct val="90000"/>
            </a:lnSpc>
            <a:spcBef>
              <a:spcPct val="0"/>
            </a:spcBef>
            <a:spcAft>
              <a:spcPct val="15000"/>
            </a:spcAft>
            <a:buChar char="••"/>
          </a:pPr>
          <a:r>
            <a:rPr lang="en-US" sz="2400" b="1" kern="1200" dirty="0">
              <a:latin typeface="Times New Roman" panose="02020603050405020304" pitchFamily="18" charset="0"/>
              <a:cs typeface="Times New Roman" panose="02020603050405020304" pitchFamily="18" charset="0"/>
            </a:rPr>
            <a:t>Pháp </a:t>
          </a:r>
          <a:r>
            <a:rPr lang="en-US" sz="2400" b="1" kern="1200" dirty="0" err="1">
              <a:latin typeface="Times New Roman" panose="02020603050405020304" pitchFamily="18" charset="0"/>
              <a:cs typeface="Times New Roman" panose="02020603050405020304" pitchFamily="18" charset="0"/>
            </a:rPr>
            <a:t>nhân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thương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mại</a:t>
          </a:r>
          <a:r>
            <a:rPr lang="en-US" sz="2400" b="1"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còn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thể</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tiền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cấm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kinh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doanh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cấm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số</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lĩnh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vực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định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hoặc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cấm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huy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vốn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từ</a:t>
          </a:r>
          <a:r>
            <a:rPr lang="en-US" sz="2400" kern="1200" dirty="0">
              <a:latin typeface="Times New Roman" panose="02020603050405020304" pitchFamily="18" charset="0"/>
              <a:cs typeface="Times New Roman" panose="02020603050405020304" pitchFamily="18" charset="0"/>
            </a:rPr>
            <a:t> 01 </a:t>
          </a:r>
          <a:r>
            <a:rPr lang="en-US" sz="2400" kern="1200" dirty="0" err="1">
              <a:latin typeface="Times New Roman" panose="02020603050405020304" pitchFamily="18" charset="0"/>
              <a:cs typeface="Times New Roman" panose="02020603050405020304" pitchFamily="18" charset="0"/>
            </a:rPr>
            <a:t>năm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đến</a:t>
          </a:r>
          <a:r>
            <a:rPr lang="en-US" sz="2400" kern="1200" dirty="0">
              <a:latin typeface="Times New Roman" panose="02020603050405020304" pitchFamily="18" charset="0"/>
              <a:cs typeface="Times New Roman" panose="02020603050405020304" pitchFamily="18" charset="0"/>
            </a:rPr>
            <a:t> 03 </a:t>
          </a:r>
          <a:r>
            <a:rPr lang="en-US" sz="2400" kern="1200" dirty="0" err="1">
              <a:latin typeface="Times New Roman" panose="02020603050405020304" pitchFamily="18" charset="0"/>
              <a:cs typeface="Times New Roman" panose="02020603050405020304" pitchFamily="18" charset="0"/>
            </a:rPr>
            <a:t>năm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chỉ</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vĩnh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viễn</a:t>
          </a:r>
          <a:r>
            <a:rPr lang="en-US" sz="2400" kern="1200" dirty="0">
              <a:latin typeface="Times New Roman" panose="02020603050405020304" pitchFamily="18" charset="0"/>
              <a:cs typeface="Times New Roman" panose="02020603050405020304" pitchFamily="18" charset="0"/>
            </a:rPr>
            <a:t>.</a:t>
          </a:r>
        </a:p>
      </dsp:txBody>
      <dsp:txXfrm>
        <a:off x="3949768" y="479406"/>
        <a:ext cx="9600205" cy="2734763"/>
      </dsp:txXfrm>
    </dsp:sp>
    <dsp:sp modelId="{4E433BCC-7A90-4E49-9135-12C43DDF1301}">
      <dsp:nvSpPr>
        <dsp:cNvPr id="0" name=""/>
        <dsp:cNvSpPr/>
      </dsp:nvSpPr>
      <dsp:spPr>
        <a:xfrm>
          <a:off x="83392" y="868514"/>
          <a:ext cx="3782983" cy="1956547"/>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buNone/>
          </a:pPr>
          <a:r>
            <a:rPr lang="vi-VN" altLang="en-US" sz="4800" b="1" kern="1200" dirty="0">
              <a:latin typeface="Times New Roman" pitchFamily="18" charset="0"/>
              <a:cs typeface="Times New Roman" pitchFamily="18" charset="0"/>
            </a:rPr>
            <a:t>Tội rửa tiền</a:t>
          </a:r>
          <a:endParaRPr lang="en-US" altLang="en-US" sz="4800" b="1" kern="1200" dirty="0">
            <a:latin typeface="Times New Roman" pitchFamily="18" charset="0"/>
            <a:cs typeface="Times New Roman" pitchFamily="18" charset="0"/>
          </a:endParaRPr>
        </a:p>
        <a:p>
          <a:pPr lvl="0" algn="ctr" defTabSz="2133600">
            <a:lnSpc>
              <a:spcPct val="90000"/>
            </a:lnSpc>
            <a:spcBef>
              <a:spcPct val="0"/>
            </a:spcBef>
            <a:spcAft>
              <a:spcPct val="35000"/>
            </a:spcAft>
            <a:buNone/>
          </a:pPr>
          <a:r>
            <a:rPr lang="vi-VN" altLang="en-US" sz="4800" b="1" kern="1200" dirty="0">
              <a:latin typeface="Times New Roman" pitchFamily="18" charset="0"/>
              <a:cs typeface="Times New Roman" pitchFamily="18" charset="0"/>
            </a:rPr>
            <a:t> Điều 324</a:t>
          </a:r>
          <a:endParaRPr lang="en-US" sz="4800" kern="1200" dirty="0"/>
        </a:p>
      </dsp:txBody>
      <dsp:txXfrm>
        <a:off x="178903" y="964025"/>
        <a:ext cx="3591961" cy="1765525"/>
      </dsp:txXfrm>
    </dsp:sp>
    <dsp:sp modelId="{1B271471-F8F6-4547-AC72-64378677E04F}">
      <dsp:nvSpPr>
        <dsp:cNvPr id="0" name=""/>
        <dsp:cNvSpPr/>
      </dsp:nvSpPr>
      <dsp:spPr>
        <a:xfrm>
          <a:off x="4291075" y="3897033"/>
          <a:ext cx="10464171" cy="3459995"/>
        </a:xfrm>
        <a:prstGeom prst="rightArrow">
          <a:avLst>
            <a:gd name="adj1" fmla="val 75000"/>
            <a:gd name="adj2" fmla="val 50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just" defTabSz="1066800">
            <a:lnSpc>
              <a:spcPct val="90000"/>
            </a:lnSpc>
            <a:spcBef>
              <a:spcPct val="0"/>
            </a:spcBef>
            <a:spcAft>
              <a:spcPct val="15000"/>
            </a:spcAft>
            <a:buFontTx/>
            <a:buChar char="••"/>
          </a:pPr>
          <a:r>
            <a:rPr lang="en-US" sz="2400" kern="1200" dirty="0">
              <a:latin typeface="Times New Roman" panose="02020603050405020304" pitchFamily="18" charset="0"/>
              <a:cs typeface="Times New Roman" panose="02020603050405020304" pitchFamily="18" charset="0"/>
            </a:rPr>
            <a:t>Á</a:t>
          </a:r>
          <a:r>
            <a:rPr lang="vi-VN" sz="2400" kern="1200" dirty="0">
              <a:latin typeface="Times New Roman" panose="02020603050405020304" pitchFamily="18" charset="0"/>
              <a:cs typeface="Times New Roman" panose="02020603050405020304" pitchFamily="18" charset="0"/>
            </a:rPr>
            <a:t>p dụng cho </a:t>
          </a:r>
          <a:r>
            <a:rPr lang="vi-VN" sz="2400" b="1" kern="1200" dirty="0">
              <a:latin typeface="Times New Roman" panose="02020603050405020304" pitchFamily="18" charset="0"/>
              <a:cs typeface="Times New Roman" panose="02020603050405020304" pitchFamily="18" charset="0"/>
            </a:rPr>
            <a:t>cá nhân/pháp nhân</a:t>
          </a:r>
          <a:r>
            <a:rPr lang="en-US" sz="2400" b="1" kern="1200" dirty="0">
              <a:latin typeface="Times New Roman" panose="02020603050405020304" pitchFamily="18" charset="0"/>
              <a:cs typeface="Times New Roman" panose="02020603050405020304" pitchFamily="18" charset="0"/>
            </a:rPr>
            <a:t> </a:t>
          </a:r>
          <a:r>
            <a:rPr lang="en-US" sz="2400" kern="1200" dirty="0">
              <a:latin typeface="Times New Roman" panose="02020603050405020304" pitchFamily="18" charset="0"/>
              <a:cs typeface="Times New Roman" panose="02020603050405020304" pitchFamily="18" charset="0"/>
            </a:rPr>
            <a:t>(bao </a:t>
          </a:r>
          <a:r>
            <a:rPr lang="en-US" sz="2400" kern="1200" dirty="0" err="1">
              <a:latin typeface="Times New Roman" panose="02020603050405020304" pitchFamily="18" charset="0"/>
              <a:cs typeface="Times New Roman" panose="02020603050405020304" pitchFamily="18" charset="0"/>
            </a:rPr>
            <a:t>gồm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chuẩn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phạm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tội</a:t>
          </a:r>
          <a:r>
            <a:rPr lang="en-US" sz="2400" kern="1200" dirty="0">
              <a:latin typeface="Times New Roman" panose="02020603050405020304" pitchFamily="18" charset="0"/>
              <a:cs typeface="Times New Roman" panose="02020603050405020304" pitchFamily="18" charset="0"/>
            </a:rPr>
            <a:t>)</a:t>
          </a:r>
        </a:p>
        <a:p>
          <a:pPr marL="228600" lvl="1" indent="-228600" algn="just" defTabSz="1066800">
            <a:lnSpc>
              <a:spcPct val="90000"/>
            </a:lnSpc>
            <a:spcBef>
              <a:spcPct val="0"/>
            </a:spcBef>
            <a:spcAft>
              <a:spcPct val="15000"/>
            </a:spcAft>
            <a:buChar char="••"/>
          </a:pPr>
          <a:r>
            <a:rPr lang="vi-VN" sz="2400" kern="1200" dirty="0">
              <a:latin typeface="Times New Roman" panose="02020603050405020304" pitchFamily="18" charset="0"/>
              <a:cs typeface="Times New Roman" panose="02020603050405020304" pitchFamily="18" charset="0"/>
            </a:rPr>
            <a:t>Khung hình phạt từ </a:t>
          </a:r>
          <a:r>
            <a:rPr lang="en-US" sz="2400" b="1" kern="1200" dirty="0">
              <a:latin typeface="Times New Roman" panose="02020603050405020304" pitchFamily="18" charset="0"/>
              <a:cs typeface="Times New Roman" panose="02020603050405020304" pitchFamily="18" charset="0"/>
            </a:rPr>
            <a:t>5</a:t>
          </a:r>
          <a:r>
            <a:rPr lang="vi-VN" sz="2400" b="1" kern="1200" dirty="0">
              <a:latin typeface="Times New Roman" panose="02020603050405020304" pitchFamily="18" charset="0"/>
              <a:cs typeface="Times New Roman" panose="02020603050405020304" pitchFamily="18" charset="0"/>
            </a:rPr>
            <a:t> năm đến </a:t>
          </a:r>
          <a:r>
            <a:rPr lang="en-US" sz="2400" b="1" kern="1200" dirty="0">
              <a:latin typeface="Times New Roman" panose="02020603050405020304" pitchFamily="18" charset="0"/>
              <a:cs typeface="Times New Roman" panose="02020603050405020304" pitchFamily="18" charset="0"/>
            </a:rPr>
            <a:t>10</a:t>
          </a:r>
          <a:r>
            <a:rPr lang="vi-VN" sz="2400" b="1" kern="1200" dirty="0">
              <a:latin typeface="Times New Roman" panose="02020603050405020304" pitchFamily="18" charset="0"/>
              <a:cs typeface="Times New Roman" panose="02020603050405020304" pitchFamily="18" charset="0"/>
            </a:rPr>
            <a:t> năm</a:t>
          </a:r>
          <a:endParaRPr lang="en-US" sz="2400" b="1"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r>
            <a:rPr lang="en-US" sz="2400" b="1" kern="1200" dirty="0">
              <a:latin typeface="Times New Roman" panose="02020603050405020304" pitchFamily="18" charset="0"/>
              <a:cs typeface="Times New Roman" panose="02020603050405020304" pitchFamily="18" charset="0"/>
            </a:rPr>
            <a:t>C</a:t>
          </a:r>
          <a:r>
            <a:rPr lang="vi-VN" sz="2400" b="1" kern="1200" dirty="0">
              <a:latin typeface="Times New Roman" panose="02020603050405020304" pitchFamily="18" charset="0"/>
              <a:cs typeface="Times New Roman" panose="02020603050405020304" pitchFamily="18" charset="0"/>
            </a:rPr>
            <a:t>á nhân</a:t>
          </a:r>
          <a:r>
            <a:rPr lang="en-US" sz="2400" b="1"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thể</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quản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chế</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cấm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cư</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trú</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từ</a:t>
          </a:r>
          <a:r>
            <a:rPr lang="en-US" sz="2400" kern="1200" dirty="0">
              <a:latin typeface="Times New Roman" panose="02020603050405020304" pitchFamily="18" charset="0"/>
              <a:cs typeface="Times New Roman" panose="02020603050405020304" pitchFamily="18" charset="0"/>
            </a:rPr>
            <a:t> 01 </a:t>
          </a:r>
          <a:r>
            <a:rPr lang="en-US" sz="2400" kern="1200" dirty="0" err="1">
              <a:latin typeface="Times New Roman" panose="02020603050405020304" pitchFamily="18" charset="0"/>
              <a:cs typeface="Times New Roman" panose="02020603050405020304" pitchFamily="18" charset="0"/>
            </a:rPr>
            <a:t>năm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đến</a:t>
          </a:r>
          <a:r>
            <a:rPr lang="en-US" sz="2400" kern="1200" dirty="0">
              <a:latin typeface="Times New Roman" panose="02020603050405020304" pitchFamily="18" charset="0"/>
              <a:cs typeface="Times New Roman" panose="02020603050405020304" pitchFamily="18" charset="0"/>
            </a:rPr>
            <a:t> 05 </a:t>
          </a:r>
          <a:r>
            <a:rPr lang="en-US" sz="2400" kern="1200" dirty="0" err="1">
              <a:latin typeface="Times New Roman" panose="02020603050405020304" pitchFamily="18" charset="0"/>
              <a:cs typeface="Times New Roman" panose="02020603050405020304" pitchFamily="18" charset="0"/>
            </a:rPr>
            <a:t>năm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hoặc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tịch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hoặc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toàn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bộ</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sản</a:t>
          </a:r>
          <a:endParaRPr lang="en-US" sz="240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r>
            <a:rPr lang="en-US" sz="2400" b="1" kern="1200" dirty="0">
              <a:latin typeface="Times New Roman" panose="02020603050405020304" pitchFamily="18" charset="0"/>
              <a:cs typeface="Times New Roman" panose="02020603050405020304" pitchFamily="18" charset="0"/>
            </a:rPr>
            <a:t>Pháp </a:t>
          </a:r>
          <a:r>
            <a:rPr lang="en-US" sz="2400" b="1" kern="1200" dirty="0" err="1">
              <a:latin typeface="Times New Roman" panose="02020603050405020304" pitchFamily="18" charset="0"/>
              <a:cs typeface="Times New Roman" panose="02020603050405020304" pitchFamily="18" charset="0"/>
            </a:rPr>
            <a:t>nhân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thương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mại</a:t>
          </a:r>
          <a:r>
            <a:rPr lang="en-US" sz="2400" b="1"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còn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thể</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cấm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kinh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doanh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cấm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số</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lĩnh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vực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định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hoặc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cấm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huy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vốn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từ</a:t>
          </a:r>
          <a:r>
            <a:rPr lang="en-US" sz="2400" kern="1200" dirty="0">
              <a:latin typeface="Times New Roman" panose="02020603050405020304" pitchFamily="18" charset="0"/>
              <a:cs typeface="Times New Roman" panose="02020603050405020304" pitchFamily="18" charset="0"/>
            </a:rPr>
            <a:t> 01 </a:t>
          </a:r>
          <a:r>
            <a:rPr lang="en-US" sz="2400" kern="1200" dirty="0" err="1">
              <a:latin typeface="Times New Roman" panose="02020603050405020304" pitchFamily="18" charset="0"/>
              <a:cs typeface="Times New Roman" panose="02020603050405020304" pitchFamily="18" charset="0"/>
            </a:rPr>
            <a:t>năm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đến</a:t>
          </a:r>
          <a:r>
            <a:rPr lang="en-US" sz="2400" kern="1200" dirty="0">
              <a:latin typeface="Times New Roman" panose="02020603050405020304" pitchFamily="18" charset="0"/>
              <a:cs typeface="Times New Roman" panose="02020603050405020304" pitchFamily="18" charset="0"/>
            </a:rPr>
            <a:t> 03 </a:t>
          </a:r>
          <a:r>
            <a:rPr lang="en-US" sz="2400" kern="1200" dirty="0" err="1">
              <a:latin typeface="Times New Roman" panose="02020603050405020304" pitchFamily="18" charset="0"/>
              <a:cs typeface="Times New Roman" panose="02020603050405020304" pitchFamily="18" charset="0"/>
            </a:rPr>
            <a:t>năm</a:t>
          </a:r>
          <a:r>
            <a:rPr lang="en-US" sz="2400" kern="1200" dirty="0">
              <a:latin typeface="Times New Roman" panose="02020603050405020304" pitchFamily="18" charset="0"/>
              <a:cs typeface="Times New Roman" panose="02020603050405020304" pitchFamily="18" charset="0"/>
            </a:rPr>
            <a:t>.</a:t>
          </a:r>
        </a:p>
      </dsp:txBody>
      <dsp:txXfrm>
        <a:off x="4291075" y="4329532"/>
        <a:ext cx="9166673" cy="2594997"/>
      </dsp:txXfrm>
    </dsp:sp>
    <dsp:sp modelId="{32A6DE4A-2A28-4911-A309-7ED699F6C0F8}">
      <dsp:nvSpPr>
        <dsp:cNvPr id="0" name=""/>
        <dsp:cNvSpPr/>
      </dsp:nvSpPr>
      <dsp:spPr>
        <a:xfrm>
          <a:off x="63154" y="4657713"/>
          <a:ext cx="4140888" cy="220852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buNone/>
          </a:pPr>
          <a:r>
            <a:rPr lang="vi-VN" altLang="en-US" sz="4400" b="1" kern="1200" dirty="0">
              <a:latin typeface="Times New Roman" pitchFamily="18" charset="0"/>
              <a:cs typeface="Times New Roman" pitchFamily="18" charset="0"/>
            </a:rPr>
            <a:t>Tội </a:t>
          </a:r>
          <a:r>
            <a:rPr lang="en-US" altLang="en-US" sz="4400" b="1" kern="1200" dirty="0">
              <a:latin typeface="Times New Roman" pitchFamily="18" charset="0"/>
              <a:cs typeface="Times New Roman" pitchFamily="18" charset="0"/>
            </a:rPr>
            <a:t>TTKB</a:t>
          </a:r>
          <a:endParaRPr lang="de-DE" altLang="en-US" sz="4400" b="1" kern="1200" dirty="0">
            <a:latin typeface="Times New Roman" pitchFamily="18" charset="0"/>
            <a:cs typeface="Times New Roman" pitchFamily="18" charset="0"/>
          </a:endParaRPr>
        </a:p>
        <a:p>
          <a:pPr lvl="0" algn="ctr" defTabSz="1955800">
            <a:lnSpc>
              <a:spcPct val="90000"/>
            </a:lnSpc>
            <a:spcBef>
              <a:spcPct val="0"/>
            </a:spcBef>
            <a:spcAft>
              <a:spcPct val="35000"/>
            </a:spcAft>
            <a:buNone/>
          </a:pPr>
          <a:r>
            <a:rPr lang="vi-VN" altLang="en-US" sz="4400" b="1" kern="1200" dirty="0">
              <a:latin typeface="Times New Roman" pitchFamily="18" charset="0"/>
              <a:cs typeface="Times New Roman" pitchFamily="18" charset="0"/>
            </a:rPr>
            <a:t> Điều 300</a:t>
          </a:r>
          <a:endParaRPr lang="en-US" sz="4400" kern="1200" dirty="0"/>
        </a:p>
      </dsp:txBody>
      <dsp:txXfrm>
        <a:off x="170965" y="4765524"/>
        <a:ext cx="3925266" cy="199290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AC5D66-584A-477C-9683-0D94AC956552}">
      <dsp:nvSpPr>
        <dsp:cNvPr id="0" name=""/>
        <dsp:cNvSpPr/>
      </dsp:nvSpPr>
      <dsp:spPr>
        <a:xfrm>
          <a:off x="914399" y="0"/>
          <a:ext cx="10363200" cy="8128000"/>
        </a:xfrm>
        <a:prstGeom prst="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F45F4FE-8ACD-48BA-A532-D860EC8D0A4A}">
      <dsp:nvSpPr>
        <dsp:cNvPr id="0" name=""/>
        <dsp:cNvSpPr/>
      </dsp:nvSpPr>
      <dsp:spPr>
        <a:xfrm>
          <a:off x="2604" y="2438399"/>
          <a:ext cx="3816994" cy="32512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vi-VN" altLang="en-US" sz="3600" kern="1200" dirty="0">
              <a:latin typeface="Times New Roman" pitchFamily="18" charset="0"/>
              <a:cs typeface="Times New Roman" pitchFamily="18" charset="0"/>
            </a:rPr>
            <a:t>Mục 12. VI PHẠM QUY ĐỊNH VỀ </a:t>
          </a:r>
          <a:r>
            <a:rPr lang="en-US" altLang="en-US" sz="3600" kern="1200" dirty="0">
              <a:latin typeface="Times New Roman" pitchFamily="18" charset="0"/>
              <a:cs typeface="Times New Roman" pitchFamily="18" charset="0"/>
            </a:rPr>
            <a:t>PCRT/TTKB/TTPBVKHDHL</a:t>
          </a:r>
          <a:endParaRPr lang="en-US" sz="3600" kern="1200" dirty="0"/>
        </a:p>
      </dsp:txBody>
      <dsp:txXfrm>
        <a:off x="161315" y="2597110"/>
        <a:ext cx="3499572" cy="2933778"/>
      </dsp:txXfrm>
    </dsp:sp>
    <dsp:sp modelId="{5FE7E979-DE19-4BC2-A4B9-2A7FCB3CDC40}">
      <dsp:nvSpPr>
        <dsp:cNvPr id="0" name=""/>
        <dsp:cNvSpPr/>
      </dsp:nvSpPr>
      <dsp:spPr>
        <a:xfrm>
          <a:off x="4187502" y="2438399"/>
          <a:ext cx="3816994" cy="32512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vi-VN" altLang="en-US" sz="4000" kern="1200" dirty="0">
              <a:latin typeface="Times New Roman" pitchFamily="18" charset="0"/>
              <a:cs typeface="Times New Roman" pitchFamily="18" charset="0"/>
            </a:rPr>
            <a:t>Điều </a:t>
          </a:r>
          <a:r>
            <a:rPr lang="en-US" altLang="en-US" sz="4000" kern="1200" dirty="0">
              <a:latin typeface="Times New Roman" pitchFamily="18" charset="0"/>
              <a:cs typeface="Times New Roman" pitchFamily="18" charset="0"/>
            </a:rPr>
            <a:t>46 </a:t>
          </a:r>
          <a:r>
            <a:rPr lang="en-US" altLang="en-US" sz="4000" kern="1200" dirty="0" err="1">
              <a:latin typeface="Times New Roman" pitchFamily="18" charset="0"/>
              <a:cs typeface="Times New Roman" pitchFamily="18" charset="0"/>
            </a:rPr>
            <a:t>đến</a:t>
          </a:r>
          <a:r>
            <a:rPr lang="en-US" altLang="en-US" sz="4000" kern="1200" dirty="0">
              <a:latin typeface="Times New Roman" pitchFamily="18" charset="0"/>
              <a:cs typeface="Times New Roman" pitchFamily="18" charset="0"/>
            </a:rPr>
            <a:t> </a:t>
          </a:r>
          <a:r>
            <a:rPr lang="en-US" altLang="en-US" sz="4000" kern="1200" dirty="0" err="1">
              <a:latin typeface="Times New Roman" pitchFamily="18" charset="0"/>
              <a:cs typeface="Times New Roman" pitchFamily="18" charset="0"/>
            </a:rPr>
            <a:t>Điều</a:t>
          </a:r>
          <a:r>
            <a:rPr lang="en-US" altLang="en-US" sz="4000" kern="1200" dirty="0">
              <a:latin typeface="Times New Roman" pitchFamily="18" charset="0"/>
              <a:cs typeface="Times New Roman" pitchFamily="18" charset="0"/>
            </a:rPr>
            <a:t> 55</a:t>
          </a:r>
          <a:endParaRPr lang="en-US" sz="4000" kern="1200" dirty="0"/>
        </a:p>
      </dsp:txBody>
      <dsp:txXfrm>
        <a:off x="4346213" y="2597110"/>
        <a:ext cx="3499572" cy="2933778"/>
      </dsp:txXfrm>
    </dsp:sp>
    <dsp:sp modelId="{CEAE4B8E-1732-47AD-95AC-79E7C1F43059}">
      <dsp:nvSpPr>
        <dsp:cNvPr id="0" name=""/>
        <dsp:cNvSpPr/>
      </dsp:nvSpPr>
      <dsp:spPr>
        <a:xfrm>
          <a:off x="8372400" y="2438399"/>
          <a:ext cx="3816994" cy="32512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en-US" sz="3600" kern="1200" dirty="0" err="1">
              <a:latin typeface="Times New Roman" pitchFamily="18" charset="0"/>
              <a:cs typeface="Times New Roman" pitchFamily="18" charset="0"/>
            </a:rPr>
            <a:t>Mức</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phạt</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từ</a:t>
          </a:r>
          <a:r>
            <a:rPr lang="en-US" altLang="en-US" sz="3600" kern="1200" dirty="0">
              <a:latin typeface="Times New Roman" pitchFamily="18" charset="0"/>
              <a:cs typeface="Times New Roman" pitchFamily="18" charset="0"/>
            </a:rPr>
            <a:t> 80.000.000 đ </a:t>
          </a:r>
          <a:r>
            <a:rPr lang="en-US" altLang="en-US" sz="3600" kern="1200" dirty="0" err="1">
              <a:latin typeface="Times New Roman" pitchFamily="18" charset="0"/>
              <a:cs typeface="Times New Roman" pitchFamily="18" charset="0"/>
            </a:rPr>
            <a:t>đến</a:t>
          </a:r>
          <a:r>
            <a:rPr lang="en-US" altLang="en-US" sz="3600" kern="1200" dirty="0">
              <a:latin typeface="Times New Roman" pitchFamily="18" charset="0"/>
              <a:cs typeface="Times New Roman" pitchFamily="18" charset="0"/>
            </a:rPr>
            <a:t> 500.000.000 đ (</a:t>
          </a:r>
          <a:r>
            <a:rPr lang="en-US" altLang="en-US" sz="3600" kern="1200" dirty="0" err="1">
              <a:latin typeface="Times New Roman" pitchFamily="18" charset="0"/>
              <a:cs typeface="Times New Roman" pitchFamily="18" charset="0"/>
            </a:rPr>
            <a:t>cá</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nhân</a:t>
          </a:r>
          <a:r>
            <a:rPr lang="en-US" altLang="en-US" sz="3600" kern="1200" dirty="0">
              <a:latin typeface="Times New Roman" pitchFamily="18" charset="0"/>
              <a:cs typeface="Times New Roman" pitchFamily="18" charset="0"/>
            </a:rPr>
            <a:t>)</a:t>
          </a:r>
          <a:endParaRPr lang="en-US" sz="3600" kern="1200" dirty="0"/>
        </a:p>
      </dsp:txBody>
      <dsp:txXfrm>
        <a:off x="8531111" y="2597110"/>
        <a:ext cx="3499572" cy="293377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3A1F9-0096-48A0-91AF-0AA2DB43C6D0}">
      <dsp:nvSpPr>
        <dsp:cNvPr id="0" name=""/>
        <dsp:cNvSpPr/>
      </dsp:nvSpPr>
      <dsp:spPr>
        <a:xfrm>
          <a:off x="2740967" y="142"/>
          <a:ext cx="9205045" cy="836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lvl="0" algn="l" defTabSz="844550">
            <a:lnSpc>
              <a:spcPct val="90000"/>
            </a:lnSpc>
            <a:spcBef>
              <a:spcPct val="0"/>
            </a:spcBef>
            <a:spcAft>
              <a:spcPct val="35000"/>
            </a:spcAft>
          </a:pPr>
          <a:r>
            <a:rPr lang="vi-VN" sz="1900" kern="1200" dirty="0"/>
            <a:t>Điều 46. Vi phạm quy định về nhận biết khách hàng</a:t>
          </a:r>
          <a:endParaRPr lang="en-US" sz="1900" kern="1200" dirty="0"/>
        </a:p>
      </dsp:txBody>
      <dsp:txXfrm>
        <a:off x="2740967" y="142"/>
        <a:ext cx="9205045" cy="836822"/>
      </dsp:txXfrm>
    </dsp:sp>
    <dsp:sp modelId="{8FB66DAC-2905-41E0-848D-4AF40F59847A}">
      <dsp:nvSpPr>
        <dsp:cNvPr id="0" name=""/>
        <dsp:cNvSpPr/>
      </dsp:nvSpPr>
      <dsp:spPr>
        <a:xfrm>
          <a:off x="2740967" y="836965"/>
          <a:ext cx="2153980" cy="1704638"/>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385169-77F4-4787-8907-60E4841951E1}">
      <dsp:nvSpPr>
        <dsp:cNvPr id="0" name=""/>
        <dsp:cNvSpPr/>
      </dsp:nvSpPr>
      <dsp:spPr>
        <a:xfrm>
          <a:off x="4034788" y="836965"/>
          <a:ext cx="2153980" cy="1704638"/>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727D16-324D-4A9C-81AE-EC25AF9F857D}">
      <dsp:nvSpPr>
        <dsp:cNvPr id="0" name=""/>
        <dsp:cNvSpPr/>
      </dsp:nvSpPr>
      <dsp:spPr>
        <a:xfrm>
          <a:off x="5329631" y="836965"/>
          <a:ext cx="2153980" cy="1704638"/>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8F6924-4696-4458-B743-26E99832D1AC}">
      <dsp:nvSpPr>
        <dsp:cNvPr id="0" name=""/>
        <dsp:cNvSpPr/>
      </dsp:nvSpPr>
      <dsp:spPr>
        <a:xfrm>
          <a:off x="6623451" y="836965"/>
          <a:ext cx="2153980" cy="1704638"/>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B60835-0B26-4243-9DE5-67B8B1325B8C}">
      <dsp:nvSpPr>
        <dsp:cNvPr id="0" name=""/>
        <dsp:cNvSpPr/>
      </dsp:nvSpPr>
      <dsp:spPr>
        <a:xfrm>
          <a:off x="7918294" y="836965"/>
          <a:ext cx="2153980" cy="1704638"/>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C41BF8-3052-47F5-8AB3-AE4240C9F1B8}">
      <dsp:nvSpPr>
        <dsp:cNvPr id="0" name=""/>
        <dsp:cNvSpPr/>
      </dsp:nvSpPr>
      <dsp:spPr>
        <a:xfrm>
          <a:off x="9212115" y="836965"/>
          <a:ext cx="2153980" cy="1704638"/>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0100D6-B37E-4417-B694-F98146970D9F}">
      <dsp:nvSpPr>
        <dsp:cNvPr id="0" name=""/>
        <dsp:cNvSpPr/>
      </dsp:nvSpPr>
      <dsp:spPr>
        <a:xfrm>
          <a:off x="10506958" y="836965"/>
          <a:ext cx="2153980" cy="1704638"/>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41A545-28B2-4C9B-A67B-70F62714ABA4}">
      <dsp:nvSpPr>
        <dsp:cNvPr id="0" name=""/>
        <dsp:cNvSpPr/>
      </dsp:nvSpPr>
      <dsp:spPr>
        <a:xfrm>
          <a:off x="2740967" y="1007429"/>
          <a:ext cx="9324711" cy="1363710"/>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lvl="0" algn="l" defTabSz="844550">
            <a:lnSpc>
              <a:spcPct val="90000"/>
            </a:lnSpc>
            <a:spcBef>
              <a:spcPct val="0"/>
            </a:spcBef>
            <a:spcAft>
              <a:spcPct val="35000"/>
            </a:spcAft>
          </a:pPr>
          <a:r>
            <a:rPr lang="vi-VN" sz="1900" kern="1200" dirty="0"/>
            <a:t>Điều 47. Vi phạm quy định về quy định nội bộ về phòng, chống rửa tiền, phòng, chống tài trợ khủng bố, phòng, chống tài trợ phổ biến vũ khí hủy diệt hàng loạt</a:t>
          </a:r>
          <a:endParaRPr lang="en-US" sz="1900" kern="1200" dirty="0"/>
        </a:p>
      </dsp:txBody>
      <dsp:txXfrm>
        <a:off x="2740967" y="1007429"/>
        <a:ext cx="9324711" cy="1363710"/>
      </dsp:txXfrm>
    </dsp:sp>
    <dsp:sp modelId="{722A0B58-CF9A-4243-A829-29B1E4E27727}">
      <dsp:nvSpPr>
        <dsp:cNvPr id="0" name=""/>
        <dsp:cNvSpPr/>
      </dsp:nvSpPr>
      <dsp:spPr>
        <a:xfrm>
          <a:off x="2740967" y="2645631"/>
          <a:ext cx="9205045" cy="836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lvl="0" algn="l" defTabSz="844550">
            <a:lnSpc>
              <a:spcPct val="90000"/>
            </a:lnSpc>
            <a:spcBef>
              <a:spcPct val="0"/>
            </a:spcBef>
            <a:spcAft>
              <a:spcPct val="35000"/>
            </a:spcAft>
          </a:pPr>
          <a:r>
            <a:rPr lang="vi-VN" sz="1900" kern="1200" dirty="0"/>
            <a:t>Điều 48. Vi phạm quy định về phân loại khách hàng theo mức độ rủi ro</a:t>
          </a:r>
          <a:endParaRPr lang="en-US" sz="1900" kern="1200" dirty="0"/>
        </a:p>
      </dsp:txBody>
      <dsp:txXfrm>
        <a:off x="2740967" y="2645631"/>
        <a:ext cx="9205045" cy="836822"/>
      </dsp:txXfrm>
    </dsp:sp>
    <dsp:sp modelId="{F40CF00E-9198-4D5D-B62D-0731917B9212}">
      <dsp:nvSpPr>
        <dsp:cNvPr id="0" name=""/>
        <dsp:cNvSpPr/>
      </dsp:nvSpPr>
      <dsp:spPr>
        <a:xfrm>
          <a:off x="2740967" y="3482454"/>
          <a:ext cx="2153980" cy="1704638"/>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AA5D6D-8E90-4CFE-AC6F-B19CE8D18D64}">
      <dsp:nvSpPr>
        <dsp:cNvPr id="0" name=""/>
        <dsp:cNvSpPr/>
      </dsp:nvSpPr>
      <dsp:spPr>
        <a:xfrm>
          <a:off x="4034788" y="3482454"/>
          <a:ext cx="2153980" cy="1704638"/>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8B5BE9-9F84-46BA-B449-B040E8ECDED4}">
      <dsp:nvSpPr>
        <dsp:cNvPr id="0" name=""/>
        <dsp:cNvSpPr/>
      </dsp:nvSpPr>
      <dsp:spPr>
        <a:xfrm>
          <a:off x="5329631" y="3482454"/>
          <a:ext cx="2153980" cy="1704638"/>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BD434B-B5F7-4F2A-A6F1-81B42A09B5D9}">
      <dsp:nvSpPr>
        <dsp:cNvPr id="0" name=""/>
        <dsp:cNvSpPr/>
      </dsp:nvSpPr>
      <dsp:spPr>
        <a:xfrm>
          <a:off x="6623451" y="3482454"/>
          <a:ext cx="2153980" cy="1704638"/>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D3322E-1365-446F-B924-ED8408FD41A0}">
      <dsp:nvSpPr>
        <dsp:cNvPr id="0" name=""/>
        <dsp:cNvSpPr/>
      </dsp:nvSpPr>
      <dsp:spPr>
        <a:xfrm>
          <a:off x="7918294" y="3482454"/>
          <a:ext cx="2153980" cy="1704638"/>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0D2768-94E8-46AE-A4CE-3342079825B2}">
      <dsp:nvSpPr>
        <dsp:cNvPr id="0" name=""/>
        <dsp:cNvSpPr/>
      </dsp:nvSpPr>
      <dsp:spPr>
        <a:xfrm>
          <a:off x="9212115" y="3482454"/>
          <a:ext cx="2153980" cy="1704638"/>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923A66-1AA1-469C-9ED0-711C5AC7F171}">
      <dsp:nvSpPr>
        <dsp:cNvPr id="0" name=""/>
        <dsp:cNvSpPr/>
      </dsp:nvSpPr>
      <dsp:spPr>
        <a:xfrm>
          <a:off x="10506958" y="3482454"/>
          <a:ext cx="2153980" cy="1704638"/>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A4E8D-858E-4FA5-B9F9-DC4568094023}">
      <dsp:nvSpPr>
        <dsp:cNvPr id="0" name=""/>
        <dsp:cNvSpPr/>
      </dsp:nvSpPr>
      <dsp:spPr>
        <a:xfrm>
          <a:off x="2740967" y="3652917"/>
          <a:ext cx="9324711" cy="1363710"/>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lvl="0" algn="l" defTabSz="844550">
            <a:lnSpc>
              <a:spcPct val="90000"/>
            </a:lnSpc>
            <a:spcBef>
              <a:spcPct val="0"/>
            </a:spcBef>
            <a:spcAft>
              <a:spcPct val="35000"/>
            </a:spcAft>
          </a:pPr>
          <a:r>
            <a:rPr lang="vi-VN" sz="1900" kern="1200" dirty="0"/>
            <a:t>Điều 49. Vi phạm quy định liên quan đến khách hàng nước ngoài là cá nhân có ảnh hưởng chính trị</a:t>
          </a:r>
          <a:endParaRPr lang="en-US" sz="1900" kern="1200" dirty="0"/>
        </a:p>
      </dsp:txBody>
      <dsp:txXfrm>
        <a:off x="2740967" y="3652917"/>
        <a:ext cx="9324711" cy="1363710"/>
      </dsp:txXfrm>
    </dsp:sp>
    <dsp:sp modelId="{0FC4AD5E-DFBA-434C-B01D-C795A1B31088}">
      <dsp:nvSpPr>
        <dsp:cNvPr id="0" name=""/>
        <dsp:cNvSpPr/>
      </dsp:nvSpPr>
      <dsp:spPr>
        <a:xfrm>
          <a:off x="2740967" y="5291120"/>
          <a:ext cx="9205045" cy="836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lvl="0" algn="l" defTabSz="844550">
            <a:lnSpc>
              <a:spcPct val="90000"/>
            </a:lnSpc>
            <a:spcBef>
              <a:spcPct val="0"/>
            </a:spcBef>
            <a:spcAft>
              <a:spcPct val="35000"/>
            </a:spcAft>
          </a:pPr>
          <a:r>
            <a:rPr lang="vi-VN" sz="1900" kern="1200" dirty="0"/>
            <a:t>Điều 50. Vi phạm quy định về quan hệ ngân hàng đại lý, sản phẩm, dịch vụ mới, sản phẩm, dịch vụ hiện có áp dụng công nghệ đổi mới, giám sát giao dịch đặc biệt</a:t>
          </a:r>
          <a:endParaRPr lang="en-US" sz="1900" kern="1200" dirty="0"/>
        </a:p>
      </dsp:txBody>
      <dsp:txXfrm>
        <a:off x="2740967" y="5291120"/>
        <a:ext cx="9205045" cy="836822"/>
      </dsp:txXfrm>
    </dsp:sp>
    <dsp:sp modelId="{A80812EA-0150-4764-AAC4-2C38A230B080}">
      <dsp:nvSpPr>
        <dsp:cNvPr id="0" name=""/>
        <dsp:cNvSpPr/>
      </dsp:nvSpPr>
      <dsp:spPr>
        <a:xfrm>
          <a:off x="2740967" y="6127942"/>
          <a:ext cx="2153980" cy="1704638"/>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3BEA20-A37B-43F4-B72A-37CB4A59CDE5}">
      <dsp:nvSpPr>
        <dsp:cNvPr id="0" name=""/>
        <dsp:cNvSpPr/>
      </dsp:nvSpPr>
      <dsp:spPr>
        <a:xfrm>
          <a:off x="4034788" y="6127942"/>
          <a:ext cx="2153980" cy="1704638"/>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40CA9B-3B8B-4BE3-931F-7B6ADA1453A3}">
      <dsp:nvSpPr>
        <dsp:cNvPr id="0" name=""/>
        <dsp:cNvSpPr/>
      </dsp:nvSpPr>
      <dsp:spPr>
        <a:xfrm>
          <a:off x="5329631" y="6127942"/>
          <a:ext cx="2153980" cy="1704638"/>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9818F9-7FB9-48E5-A6DF-17A2D6284C62}">
      <dsp:nvSpPr>
        <dsp:cNvPr id="0" name=""/>
        <dsp:cNvSpPr/>
      </dsp:nvSpPr>
      <dsp:spPr>
        <a:xfrm>
          <a:off x="6623451" y="6127942"/>
          <a:ext cx="2153980" cy="1704638"/>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729F00-1B79-46F6-BB37-AE944FA1E2DD}">
      <dsp:nvSpPr>
        <dsp:cNvPr id="0" name=""/>
        <dsp:cNvSpPr/>
      </dsp:nvSpPr>
      <dsp:spPr>
        <a:xfrm>
          <a:off x="7918294" y="6127942"/>
          <a:ext cx="2153980" cy="1704638"/>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C1E087-4C3D-4229-95C2-53844D6BCFE2}">
      <dsp:nvSpPr>
        <dsp:cNvPr id="0" name=""/>
        <dsp:cNvSpPr/>
      </dsp:nvSpPr>
      <dsp:spPr>
        <a:xfrm>
          <a:off x="9212115" y="6127942"/>
          <a:ext cx="2153980" cy="1704638"/>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F3E458-6EF2-4C7F-A969-DCBD85CF05D9}">
      <dsp:nvSpPr>
        <dsp:cNvPr id="0" name=""/>
        <dsp:cNvSpPr/>
      </dsp:nvSpPr>
      <dsp:spPr>
        <a:xfrm>
          <a:off x="10506958" y="6127942"/>
          <a:ext cx="2153980" cy="1704638"/>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CC0C31-74C4-4B38-96F9-826309DE97A0}">
      <dsp:nvSpPr>
        <dsp:cNvPr id="0" name=""/>
        <dsp:cNvSpPr/>
      </dsp:nvSpPr>
      <dsp:spPr>
        <a:xfrm>
          <a:off x="2740967" y="6298406"/>
          <a:ext cx="9324711" cy="1363710"/>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lvl="0" algn="l" defTabSz="844550">
            <a:lnSpc>
              <a:spcPct val="90000"/>
            </a:lnSpc>
            <a:spcBef>
              <a:spcPct val="0"/>
            </a:spcBef>
            <a:spcAft>
              <a:spcPct val="35000"/>
            </a:spcAft>
          </a:pPr>
          <a:r>
            <a:rPr lang="vi-VN" sz="1900" kern="1200" dirty="0"/>
            <a:t>Điều 51. Vi phạm quy định về báo cáo giao dịch có giá trị lớn, giao dịch đáng ngờ, giao dịch chuyển tiền điện tử, báo cáo hành vi nghi ngờ liên quan đến tài trợ khủng bố, tài trợ phổ biến vũ khí hủy diệt hàng loạt</a:t>
          </a:r>
          <a:endParaRPr lang="en-US" sz="1900" kern="1200" dirty="0"/>
        </a:p>
      </dsp:txBody>
      <dsp:txXfrm>
        <a:off x="2740967" y="6298406"/>
        <a:ext cx="9324711" cy="136371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00CBA-ACAB-44FD-837A-003BF63FBCC3}">
      <dsp:nvSpPr>
        <dsp:cNvPr id="0" name=""/>
        <dsp:cNvSpPr/>
      </dsp:nvSpPr>
      <dsp:spPr>
        <a:xfrm>
          <a:off x="192664" y="596742"/>
          <a:ext cx="11521440" cy="1047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b" anchorCtr="0">
          <a:noAutofit/>
        </a:bodyPr>
        <a:lstStyle/>
        <a:p>
          <a:pPr lvl="0" algn="l" defTabSz="1333500">
            <a:lnSpc>
              <a:spcPct val="90000"/>
            </a:lnSpc>
            <a:spcBef>
              <a:spcPct val="0"/>
            </a:spcBef>
            <a:spcAft>
              <a:spcPct val="35000"/>
            </a:spcAft>
            <a:buNone/>
          </a:pPr>
          <a:r>
            <a:rPr lang="vi-VN" sz="3000" kern="1200" dirty="0"/>
            <a:t>Điều 52. Vi phạm quy định về lưu trữ, cung cấp và bảo đảm bí mật thông tin, hồ sơ, tài liệu, báo cáo</a:t>
          </a:r>
          <a:endParaRPr lang="en-US" sz="3000" kern="1200" dirty="0"/>
        </a:p>
      </dsp:txBody>
      <dsp:txXfrm>
        <a:off x="192664" y="596742"/>
        <a:ext cx="11521440" cy="1047403"/>
      </dsp:txXfrm>
    </dsp:sp>
    <dsp:sp modelId="{1CEBE8EE-2193-44E1-A84B-4F7C301F2229}">
      <dsp:nvSpPr>
        <dsp:cNvPr id="0" name=""/>
        <dsp:cNvSpPr/>
      </dsp:nvSpPr>
      <dsp:spPr>
        <a:xfrm>
          <a:off x="192664" y="1644146"/>
          <a:ext cx="1536192" cy="25603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9564D53-8F7F-4079-9D12-B58A633199AD}">
      <dsp:nvSpPr>
        <dsp:cNvPr id="0" name=""/>
        <dsp:cNvSpPr/>
      </dsp:nvSpPr>
      <dsp:spPr>
        <a:xfrm>
          <a:off x="1818467" y="1644146"/>
          <a:ext cx="1536192" cy="25603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3801614-0D57-4892-95AC-753C459F6830}">
      <dsp:nvSpPr>
        <dsp:cNvPr id="0" name=""/>
        <dsp:cNvSpPr/>
      </dsp:nvSpPr>
      <dsp:spPr>
        <a:xfrm>
          <a:off x="3444270" y="1644146"/>
          <a:ext cx="1536192" cy="25603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0B13BB5-62F7-4216-B9FD-AC6365E8A713}">
      <dsp:nvSpPr>
        <dsp:cNvPr id="0" name=""/>
        <dsp:cNvSpPr/>
      </dsp:nvSpPr>
      <dsp:spPr>
        <a:xfrm>
          <a:off x="5070073" y="1644146"/>
          <a:ext cx="1536192" cy="25603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0D4B701-F1DB-42B9-BBF9-43A2469119A9}">
      <dsp:nvSpPr>
        <dsp:cNvPr id="0" name=""/>
        <dsp:cNvSpPr/>
      </dsp:nvSpPr>
      <dsp:spPr>
        <a:xfrm>
          <a:off x="6695876" y="1644146"/>
          <a:ext cx="1536192" cy="25603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1604D39-7FBB-48D1-A249-EA0CC3B97A63}">
      <dsp:nvSpPr>
        <dsp:cNvPr id="0" name=""/>
        <dsp:cNvSpPr/>
      </dsp:nvSpPr>
      <dsp:spPr>
        <a:xfrm>
          <a:off x="8321680" y="1644146"/>
          <a:ext cx="1536192" cy="25603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47BE8C2-ABAA-45A6-97C4-8A1E91DA3AE3}">
      <dsp:nvSpPr>
        <dsp:cNvPr id="0" name=""/>
        <dsp:cNvSpPr/>
      </dsp:nvSpPr>
      <dsp:spPr>
        <a:xfrm>
          <a:off x="9947483" y="1644146"/>
          <a:ext cx="1536192" cy="25603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22A0B58-CF9A-4243-A829-29B1E4E27727}">
      <dsp:nvSpPr>
        <dsp:cNvPr id="0" name=""/>
        <dsp:cNvSpPr/>
      </dsp:nvSpPr>
      <dsp:spPr>
        <a:xfrm>
          <a:off x="192664" y="2045623"/>
          <a:ext cx="11521440" cy="1047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b" anchorCtr="0">
          <a:noAutofit/>
        </a:bodyPr>
        <a:lstStyle/>
        <a:p>
          <a:pPr lvl="0" algn="l" defTabSz="1333500">
            <a:lnSpc>
              <a:spcPct val="90000"/>
            </a:lnSpc>
            <a:spcBef>
              <a:spcPct val="0"/>
            </a:spcBef>
            <a:spcAft>
              <a:spcPct val="35000"/>
            </a:spcAft>
            <a:buNone/>
          </a:pPr>
          <a:r>
            <a:rPr lang="vi-VN" sz="3000" kern="1200" dirty="0"/>
            <a:t>Điều 53. Vi phạm quy định về trì hoãn giao dịch, phong tỏa tài khoản; niêm phong hoặc tạm giữ tài sản</a:t>
          </a:r>
          <a:endParaRPr lang="en-US" sz="3000" kern="1200" dirty="0"/>
        </a:p>
      </dsp:txBody>
      <dsp:txXfrm>
        <a:off x="192664" y="2045623"/>
        <a:ext cx="11521440" cy="1047403"/>
      </dsp:txXfrm>
    </dsp:sp>
    <dsp:sp modelId="{F40CF00E-9198-4D5D-B62D-0731917B9212}">
      <dsp:nvSpPr>
        <dsp:cNvPr id="0" name=""/>
        <dsp:cNvSpPr/>
      </dsp:nvSpPr>
      <dsp:spPr>
        <a:xfrm>
          <a:off x="192664" y="3093026"/>
          <a:ext cx="2696016" cy="213360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AAA5D6D-8E90-4CFE-AC6F-B19CE8D18D64}">
      <dsp:nvSpPr>
        <dsp:cNvPr id="0" name=""/>
        <dsp:cNvSpPr/>
      </dsp:nvSpPr>
      <dsp:spPr>
        <a:xfrm>
          <a:off x="1812066" y="3093026"/>
          <a:ext cx="2696016" cy="213360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88B5BE9-9F84-46BA-B449-B040E8ECDED4}">
      <dsp:nvSpPr>
        <dsp:cNvPr id="0" name=""/>
        <dsp:cNvSpPr/>
      </dsp:nvSpPr>
      <dsp:spPr>
        <a:xfrm>
          <a:off x="3432749" y="3093026"/>
          <a:ext cx="2696016" cy="213360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4BD434B-B5F7-4F2A-A6F1-81B42A09B5D9}">
      <dsp:nvSpPr>
        <dsp:cNvPr id="0" name=""/>
        <dsp:cNvSpPr/>
      </dsp:nvSpPr>
      <dsp:spPr>
        <a:xfrm>
          <a:off x="5052151" y="3093026"/>
          <a:ext cx="2696016" cy="213360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6D3322E-1365-446F-B924-ED8408FD41A0}">
      <dsp:nvSpPr>
        <dsp:cNvPr id="0" name=""/>
        <dsp:cNvSpPr/>
      </dsp:nvSpPr>
      <dsp:spPr>
        <a:xfrm>
          <a:off x="6672833" y="3093026"/>
          <a:ext cx="2696016" cy="213360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B0D2768-94E8-46AE-A4CE-3342079825B2}">
      <dsp:nvSpPr>
        <dsp:cNvPr id="0" name=""/>
        <dsp:cNvSpPr/>
      </dsp:nvSpPr>
      <dsp:spPr>
        <a:xfrm>
          <a:off x="8292236" y="3093026"/>
          <a:ext cx="2696016" cy="213360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D923A66-1AA1-469C-9ED0-711C5AC7F171}">
      <dsp:nvSpPr>
        <dsp:cNvPr id="0" name=""/>
        <dsp:cNvSpPr/>
      </dsp:nvSpPr>
      <dsp:spPr>
        <a:xfrm>
          <a:off x="9912918" y="3093026"/>
          <a:ext cx="2696016" cy="2133600"/>
        </a:xfrm>
        <a:prstGeom prst="chevron">
          <a:avLst>
            <a:gd name="adj" fmla="val 706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51A4E8D-858E-4FA5-B9F9-DC4568094023}">
      <dsp:nvSpPr>
        <dsp:cNvPr id="0" name=""/>
        <dsp:cNvSpPr/>
      </dsp:nvSpPr>
      <dsp:spPr>
        <a:xfrm>
          <a:off x="1007548" y="3459690"/>
          <a:ext cx="10041449" cy="1400273"/>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l" defTabSz="1333500">
            <a:lnSpc>
              <a:spcPct val="90000"/>
            </a:lnSpc>
            <a:spcBef>
              <a:spcPct val="0"/>
            </a:spcBef>
            <a:spcAft>
              <a:spcPct val="35000"/>
            </a:spcAft>
            <a:buNone/>
          </a:pPr>
          <a:r>
            <a:rPr lang="vi-VN" sz="3000" kern="1200" dirty="0"/>
            <a:t>Điều 54. Vi phạm quy định về đánh giá rủi ro</a:t>
          </a:r>
          <a:endParaRPr lang="en-US" sz="3000" kern="1200" dirty="0"/>
        </a:p>
      </dsp:txBody>
      <dsp:txXfrm>
        <a:off x="1007548" y="3459690"/>
        <a:ext cx="10041449" cy="1400273"/>
      </dsp:txXfrm>
    </dsp:sp>
    <dsp:sp modelId="{0FC4AD5E-DFBA-434C-B01D-C795A1B31088}">
      <dsp:nvSpPr>
        <dsp:cNvPr id="0" name=""/>
        <dsp:cNvSpPr/>
      </dsp:nvSpPr>
      <dsp:spPr>
        <a:xfrm>
          <a:off x="192664" y="5372071"/>
          <a:ext cx="11521440" cy="1047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b" anchorCtr="0">
          <a:noAutofit/>
        </a:bodyPr>
        <a:lstStyle/>
        <a:p>
          <a:pPr lvl="0" algn="l" defTabSz="1333500">
            <a:lnSpc>
              <a:spcPct val="90000"/>
            </a:lnSpc>
            <a:spcBef>
              <a:spcPct val="0"/>
            </a:spcBef>
            <a:spcAft>
              <a:spcPct val="35000"/>
            </a:spcAft>
            <a:buNone/>
          </a:pPr>
          <a:r>
            <a:rPr lang="vi-VN" sz="3000" kern="1200" dirty="0"/>
            <a:t>Điều 55. Vi phạm quy định về các hành vi bị cấm trong phòng, chống rửa tiền, phòng, chống tài trợ khủng bố</a:t>
          </a:r>
          <a:endParaRPr lang="en-US" sz="3000" kern="1200" dirty="0"/>
        </a:p>
      </dsp:txBody>
      <dsp:txXfrm>
        <a:off x="192664" y="5372071"/>
        <a:ext cx="11521440" cy="1047403"/>
      </dsp:txXfrm>
    </dsp:sp>
    <dsp:sp modelId="{CA2DA01E-5C22-4F77-87EB-FB302D9B1E75}">
      <dsp:nvSpPr>
        <dsp:cNvPr id="0" name=""/>
        <dsp:cNvSpPr/>
      </dsp:nvSpPr>
      <dsp:spPr>
        <a:xfrm>
          <a:off x="192664" y="6419475"/>
          <a:ext cx="1536192" cy="25603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F12C9E5-782A-4E92-9957-53B16C1DCA53}">
      <dsp:nvSpPr>
        <dsp:cNvPr id="0" name=""/>
        <dsp:cNvSpPr/>
      </dsp:nvSpPr>
      <dsp:spPr>
        <a:xfrm>
          <a:off x="1818467" y="6419475"/>
          <a:ext cx="1536192" cy="25603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56A4689-5863-4584-9DE4-CAFA6E3EB128}">
      <dsp:nvSpPr>
        <dsp:cNvPr id="0" name=""/>
        <dsp:cNvSpPr/>
      </dsp:nvSpPr>
      <dsp:spPr>
        <a:xfrm>
          <a:off x="3444270" y="6419475"/>
          <a:ext cx="1536192" cy="25603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E0EC22D-9271-44C9-B671-0488ED812432}">
      <dsp:nvSpPr>
        <dsp:cNvPr id="0" name=""/>
        <dsp:cNvSpPr/>
      </dsp:nvSpPr>
      <dsp:spPr>
        <a:xfrm>
          <a:off x="5070073" y="6419475"/>
          <a:ext cx="1536192" cy="25603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545C9E1-98C1-43E3-98A7-04968C134F58}">
      <dsp:nvSpPr>
        <dsp:cNvPr id="0" name=""/>
        <dsp:cNvSpPr/>
      </dsp:nvSpPr>
      <dsp:spPr>
        <a:xfrm>
          <a:off x="6695876" y="6419475"/>
          <a:ext cx="1536192" cy="25603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8CADBCC-0E66-4C9C-9BAE-58496D514FA4}">
      <dsp:nvSpPr>
        <dsp:cNvPr id="0" name=""/>
        <dsp:cNvSpPr/>
      </dsp:nvSpPr>
      <dsp:spPr>
        <a:xfrm>
          <a:off x="8321680" y="6419475"/>
          <a:ext cx="1536192" cy="25603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60A46B6-E489-4E27-8AD8-2F7952000C7A}">
      <dsp:nvSpPr>
        <dsp:cNvPr id="0" name=""/>
        <dsp:cNvSpPr/>
      </dsp:nvSpPr>
      <dsp:spPr>
        <a:xfrm>
          <a:off x="9947483" y="6419475"/>
          <a:ext cx="1536192" cy="256032"/>
        </a:xfrm>
        <a:prstGeom prst="parallelogram">
          <a:avLst>
            <a:gd name="adj" fmla="val 1408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11A8D-0C23-4CE6-8B87-BEA08C4988F0}">
      <dsp:nvSpPr>
        <dsp:cNvPr id="0" name=""/>
        <dsp:cNvSpPr/>
      </dsp:nvSpPr>
      <dsp:spPr>
        <a:xfrm>
          <a:off x="1024" y="997926"/>
          <a:ext cx="4410349" cy="5292419"/>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0015" rIns="155575" bIns="0" numCol="1" spcCol="1270" anchor="t" anchorCtr="0">
          <a:noAutofit/>
        </a:bodyPr>
        <a:lstStyle/>
        <a:p>
          <a:pPr lvl="0" algn="r" defTabSz="1555750">
            <a:lnSpc>
              <a:spcPct val="90000"/>
            </a:lnSpc>
            <a:spcBef>
              <a:spcPct val="0"/>
            </a:spcBef>
            <a:spcAft>
              <a:spcPct val="35000"/>
            </a:spcAft>
          </a:pPr>
          <a:r>
            <a:rPr lang="en-US" sz="3500" kern="1200" dirty="0" err="1"/>
            <a:t>Điểm</a:t>
          </a:r>
          <a:r>
            <a:rPr lang="en-US" sz="3500" kern="1200" dirty="0"/>
            <a:t> g </a:t>
          </a:r>
          <a:r>
            <a:rPr lang="en-US" sz="3500" kern="1200" dirty="0" err="1"/>
            <a:t>Khoản</a:t>
          </a:r>
          <a:r>
            <a:rPr lang="en-US" sz="3500" kern="1200" dirty="0"/>
            <a:t> 1 </a:t>
          </a:r>
          <a:r>
            <a:rPr lang="en-US" sz="3500" kern="1200" dirty="0" err="1"/>
            <a:t>Điều</a:t>
          </a:r>
          <a:r>
            <a:rPr lang="en-US" sz="3500" kern="1200" dirty="0"/>
            <a:t> 4</a:t>
          </a:r>
        </a:p>
      </dsp:txBody>
      <dsp:txXfrm rot="16200000">
        <a:off x="-1727832" y="2726783"/>
        <a:ext cx="4339784" cy="882069"/>
      </dsp:txXfrm>
    </dsp:sp>
    <dsp:sp modelId="{4E651012-21D1-4D92-9684-DCA517EEB72F}">
      <dsp:nvSpPr>
        <dsp:cNvPr id="0" name=""/>
        <dsp:cNvSpPr/>
      </dsp:nvSpPr>
      <dsp:spPr>
        <a:xfrm>
          <a:off x="883094" y="997926"/>
          <a:ext cx="3285710" cy="529241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lvl="0" algn="just" defTabSz="844550">
            <a:lnSpc>
              <a:spcPct val="9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Các </a:t>
          </a:r>
          <a:r>
            <a:rPr lang="en-US" sz="1900" kern="1200" dirty="0" err="1">
              <a:latin typeface="Times New Roman" panose="02020603050405020304" pitchFamily="18" charset="0"/>
              <a:cs typeface="Times New Roman" panose="02020603050405020304" pitchFamily="18" charset="0"/>
            </a:rPr>
            <a:t>biện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pháp</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áp</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dụng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tương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ứng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với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các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mức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độ</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rủi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ro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về</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rửa</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tiền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của</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khách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hàng</a:t>
          </a:r>
          <a:r>
            <a:rPr lang="en-US" sz="1900" kern="1200" dirty="0">
              <a:latin typeface="Times New Roman" panose="02020603050405020304" pitchFamily="18" charset="0"/>
              <a:cs typeface="Times New Roman" panose="02020603050405020304" pitchFamily="18" charset="0"/>
            </a:rPr>
            <a:t>, bao </a:t>
          </a:r>
          <a:r>
            <a:rPr lang="en-US" sz="1900" kern="1200" dirty="0" err="1">
              <a:latin typeface="Times New Roman" panose="02020603050405020304" pitchFamily="18" charset="0"/>
              <a:cs typeface="Times New Roman" panose="02020603050405020304" pitchFamily="18" charset="0"/>
            </a:rPr>
            <a:t>gồm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nội</a:t>
          </a:r>
          <a:r>
            <a:rPr lang="en-US" sz="1900" kern="1200" dirty="0">
              <a:latin typeface="Times New Roman" panose="02020603050405020304" pitchFamily="18" charset="0"/>
              <a:cs typeface="Times New Roman" panose="02020603050405020304" pitchFamily="18" charset="0"/>
            </a:rPr>
            <a:t> dung </a:t>
          </a:r>
          <a:r>
            <a:rPr lang="en-US" sz="1900" kern="1200" dirty="0" err="1">
              <a:latin typeface="Times New Roman" panose="02020603050405020304" pitchFamily="18" charset="0"/>
              <a:cs typeface="Times New Roman" panose="02020603050405020304" pitchFamily="18" charset="0"/>
            </a:rPr>
            <a:t>cập</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nhật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thông</a:t>
          </a:r>
          <a:r>
            <a:rPr lang="en-US" sz="1900" kern="1200" dirty="0">
              <a:latin typeface="Times New Roman" panose="02020603050405020304" pitchFamily="18" charset="0"/>
              <a:cs typeface="Times New Roman" panose="02020603050405020304" pitchFamily="18" charset="0"/>
            </a:rPr>
            <a:t> tin </a:t>
          </a:r>
          <a:r>
            <a:rPr lang="en-US" sz="1900" kern="1200" dirty="0" err="1">
              <a:latin typeface="Times New Roman" panose="02020603050405020304" pitchFamily="18" charset="0"/>
              <a:cs typeface="Times New Roman" panose="02020603050405020304" pitchFamily="18" charset="0"/>
            </a:rPr>
            <a:t>nhận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biết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khách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hàng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tần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suất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cập</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nhật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thường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xuyên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thông</a:t>
          </a:r>
          <a:r>
            <a:rPr lang="en-US" sz="1900" kern="1200" dirty="0">
              <a:latin typeface="Times New Roman" panose="02020603050405020304" pitchFamily="18" charset="0"/>
              <a:cs typeface="Times New Roman" panose="02020603050405020304" pitchFamily="18" charset="0"/>
            </a:rPr>
            <a:t> tin </a:t>
          </a:r>
          <a:r>
            <a:rPr lang="en-US" sz="1900" kern="1200" dirty="0" err="1">
              <a:latin typeface="Times New Roman" panose="02020603050405020304" pitchFamily="18" charset="0"/>
              <a:cs typeface="Times New Roman" panose="02020603050405020304" pitchFamily="18" charset="0"/>
            </a:rPr>
            <a:t>nhận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biết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khách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hàng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xác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minh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thông</a:t>
          </a:r>
          <a:r>
            <a:rPr lang="en-US" sz="1900" kern="1200" dirty="0">
              <a:latin typeface="Times New Roman" panose="02020603050405020304" pitchFamily="18" charset="0"/>
              <a:cs typeface="Times New Roman" panose="02020603050405020304" pitchFamily="18" charset="0"/>
            </a:rPr>
            <a:t> tin </a:t>
          </a:r>
          <a:r>
            <a:rPr lang="en-US" sz="1900" kern="1200" dirty="0" err="1">
              <a:latin typeface="Times New Roman" panose="02020603050405020304" pitchFamily="18" charset="0"/>
              <a:cs typeface="Times New Roman" panose="02020603050405020304" pitchFamily="18" charset="0"/>
            </a:rPr>
            <a:t>nhận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biết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khách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hàng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mức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độ</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giám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sát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giao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dịch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của</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khách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hàng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theo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mức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độ</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rủi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ro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về</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rửa</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tiền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các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biện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pháp</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nhận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biết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khách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hàng</a:t>
          </a:r>
          <a:r>
            <a:rPr lang="en-US" sz="1900" kern="1200" dirty="0">
              <a:latin typeface="Times New Roman" panose="02020603050405020304" pitchFamily="18" charset="0"/>
              <a:cs typeface="Times New Roman" panose="02020603050405020304" pitchFamily="18" charset="0"/>
            </a:rPr>
            <a:t> ở </a:t>
          </a:r>
          <a:r>
            <a:rPr lang="en-US" sz="1900" kern="1200" dirty="0" err="1">
              <a:latin typeface="Times New Roman" panose="02020603050405020304" pitchFamily="18" charset="0"/>
              <a:cs typeface="Times New Roman" panose="02020603050405020304" pitchFamily="18" charset="0"/>
            </a:rPr>
            <a:t>mức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độ</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giảm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nhẹ</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và</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biện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pháp</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tăng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cường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quy</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định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tại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khoản</a:t>
          </a:r>
          <a:r>
            <a:rPr lang="en-US" sz="1900" kern="1200" dirty="0">
              <a:latin typeface="Times New Roman" panose="02020603050405020304" pitchFamily="18" charset="0"/>
              <a:cs typeface="Times New Roman" panose="02020603050405020304" pitchFamily="18" charset="0"/>
            </a:rPr>
            <a:t> 2, </a:t>
          </a:r>
          <a:r>
            <a:rPr lang="en-US" sz="1900" kern="1200" dirty="0" err="1">
              <a:latin typeface="Times New Roman" panose="02020603050405020304" pitchFamily="18" charset="0"/>
              <a:cs typeface="Times New Roman" panose="02020603050405020304" pitchFamily="18" charset="0"/>
            </a:rPr>
            <a:t>khoản</a:t>
          </a:r>
          <a:r>
            <a:rPr lang="en-US" sz="1900" kern="1200" dirty="0">
              <a:latin typeface="Times New Roman" panose="02020603050405020304" pitchFamily="18" charset="0"/>
              <a:cs typeface="Times New Roman" panose="02020603050405020304" pitchFamily="18" charset="0"/>
            </a:rPr>
            <a:t> 5 </a:t>
          </a:r>
          <a:r>
            <a:rPr lang="en-US" sz="1900" kern="1200" dirty="0" err="1">
              <a:latin typeface="Times New Roman" panose="02020603050405020304" pitchFamily="18" charset="0"/>
              <a:cs typeface="Times New Roman" panose="02020603050405020304" pitchFamily="18" charset="0"/>
            </a:rPr>
            <a:t>Điều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này</a:t>
          </a:r>
          <a:r>
            <a:rPr lang="en-US" sz="1900" kern="1200" dirty="0">
              <a:latin typeface="Times New Roman" panose="02020603050405020304" pitchFamily="18" charset="0"/>
              <a:cs typeface="Times New Roman" panose="02020603050405020304" pitchFamily="18" charset="0"/>
            </a:rPr>
            <a:t>.</a:t>
          </a:r>
          <a:endParaRPr lang="en-US" sz="1900" kern="1200" dirty="0"/>
        </a:p>
      </dsp:txBody>
      <dsp:txXfrm>
        <a:off x="883094" y="997926"/>
        <a:ext cx="3285710" cy="5292419"/>
      </dsp:txXfrm>
    </dsp:sp>
    <dsp:sp modelId="{86BEC1E8-FF91-4BEE-8386-46EF0FC4AC3F}">
      <dsp:nvSpPr>
        <dsp:cNvPr id="0" name=""/>
        <dsp:cNvSpPr/>
      </dsp:nvSpPr>
      <dsp:spPr>
        <a:xfrm>
          <a:off x="4565737" y="997926"/>
          <a:ext cx="4410349" cy="5292419"/>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0015" rIns="155575" bIns="0" numCol="1" spcCol="1270" anchor="t" anchorCtr="0">
          <a:noAutofit/>
        </a:bodyPr>
        <a:lstStyle/>
        <a:p>
          <a:pPr lvl="0" algn="r" defTabSz="1555750">
            <a:lnSpc>
              <a:spcPct val="90000"/>
            </a:lnSpc>
            <a:spcBef>
              <a:spcPct val="0"/>
            </a:spcBef>
            <a:spcAft>
              <a:spcPct val="35000"/>
            </a:spcAft>
          </a:pPr>
          <a:r>
            <a:rPr lang="en-US" sz="3500" kern="1200" dirty="0" err="1"/>
            <a:t>Điểm</a:t>
          </a:r>
          <a:r>
            <a:rPr lang="en-US" sz="3500" kern="1200" dirty="0"/>
            <a:t> đ </a:t>
          </a:r>
          <a:r>
            <a:rPr lang="en-US" sz="3500" kern="1200" dirty="0" err="1"/>
            <a:t>khoản</a:t>
          </a:r>
          <a:r>
            <a:rPr lang="en-US" sz="3500" kern="1200" dirty="0"/>
            <a:t> 5 </a:t>
          </a:r>
          <a:r>
            <a:rPr lang="en-US" sz="3500" kern="1200" dirty="0" err="1"/>
            <a:t>Điều</a:t>
          </a:r>
          <a:r>
            <a:rPr lang="en-US" sz="3500" kern="1200" dirty="0"/>
            <a:t> 4</a:t>
          </a:r>
        </a:p>
      </dsp:txBody>
      <dsp:txXfrm rot="16200000">
        <a:off x="2836879" y="2726783"/>
        <a:ext cx="4339784" cy="882069"/>
      </dsp:txXfrm>
    </dsp:sp>
    <dsp:sp modelId="{143B073F-5067-461E-A47A-D20FC250FB8A}">
      <dsp:nvSpPr>
        <dsp:cNvPr id="0" name=""/>
        <dsp:cNvSpPr/>
      </dsp:nvSpPr>
      <dsp:spPr>
        <a:xfrm rot="5400000">
          <a:off x="4198649" y="5207110"/>
          <a:ext cx="778278" cy="661552"/>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A63923-9938-4271-815E-5CFC31065754}">
      <dsp:nvSpPr>
        <dsp:cNvPr id="0" name=""/>
        <dsp:cNvSpPr/>
      </dsp:nvSpPr>
      <dsp:spPr>
        <a:xfrm>
          <a:off x="5447807" y="997926"/>
          <a:ext cx="3285710" cy="529241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lvl="0" algn="just" defTabSz="844550">
            <a:lnSpc>
              <a:spcPct val="90000"/>
            </a:lnSpc>
            <a:spcBef>
              <a:spcPct val="0"/>
            </a:spcBef>
            <a:spcAft>
              <a:spcPct val="35000"/>
            </a:spcAft>
            <a:buNone/>
          </a:pPr>
          <a:r>
            <a:rPr lang="en-US" sz="1900" kern="1200" dirty="0" err="1">
              <a:latin typeface="Times New Roman" panose="02020603050405020304" pitchFamily="18" charset="0"/>
              <a:cs typeface="Times New Roman" panose="02020603050405020304" pitchFamily="18" charset="0"/>
            </a:rPr>
            <a:t>Giám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sát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tăng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cường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các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giao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dịch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của</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khách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hàng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thực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hiện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thông</a:t>
          </a:r>
          <a:r>
            <a:rPr lang="en-US" sz="1900" kern="1200" dirty="0">
              <a:latin typeface="Times New Roman" panose="02020603050405020304" pitchFamily="18" charset="0"/>
              <a:cs typeface="Times New Roman" panose="02020603050405020304" pitchFamily="18" charset="0"/>
            </a:rPr>
            <a:t> qua </a:t>
          </a:r>
          <a:r>
            <a:rPr lang="en-US" sz="1900" kern="1200" dirty="0" err="1">
              <a:latin typeface="Times New Roman" panose="02020603050405020304" pitchFamily="18" charset="0"/>
              <a:cs typeface="Times New Roman" panose="02020603050405020304" pitchFamily="18" charset="0"/>
            </a:rPr>
            <a:t>đối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tượng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báo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cáo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mối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quan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hệ</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kinh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doanh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thông</a:t>
          </a:r>
          <a:r>
            <a:rPr lang="en-US" sz="1900" kern="1200" dirty="0">
              <a:latin typeface="Times New Roman" panose="02020603050405020304" pitchFamily="18" charset="0"/>
              <a:cs typeface="Times New Roman" panose="02020603050405020304" pitchFamily="18" charset="0"/>
            </a:rPr>
            <a:t> qua </a:t>
          </a:r>
          <a:r>
            <a:rPr lang="en-US" sz="1900" kern="1200" dirty="0" err="1">
              <a:latin typeface="Times New Roman" panose="02020603050405020304" pitchFamily="18" charset="0"/>
              <a:cs typeface="Times New Roman" panose="02020603050405020304" pitchFamily="18" charset="0"/>
            </a:rPr>
            <a:t>việc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áp</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dụng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các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biện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pháp</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kiểm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soát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và</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chọn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mẫu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giao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dịch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để</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kiểm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tra</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bảo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đảm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giao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dịch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của</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khách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hàng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phù</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hợp</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với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mục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đích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bản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chất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của</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mối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quan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hệ</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kinh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doanh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của</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khách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hàng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với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đối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tượng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báo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cáo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hoạt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động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kinh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doanh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của</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khách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hàng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kịp</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thời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phát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hiện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dấu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hiệu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đáng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ngờ</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và</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xem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xét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báo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cáo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giao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dịch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đáng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ngờ</a:t>
          </a:r>
          <a:r>
            <a:rPr lang="en-US" sz="1900" kern="1200" dirty="0">
              <a:latin typeface="Times New Roman" panose="02020603050405020304" pitchFamily="18" charset="0"/>
              <a:cs typeface="Times New Roman" panose="02020603050405020304" pitchFamily="18" charset="0"/>
            </a:rPr>
            <a:t>;</a:t>
          </a:r>
          <a:endParaRPr lang="en-US" sz="1900" kern="1200" dirty="0"/>
        </a:p>
      </dsp:txBody>
      <dsp:txXfrm>
        <a:off x="5447807" y="997926"/>
        <a:ext cx="3285710" cy="5292419"/>
      </dsp:txXfrm>
    </dsp:sp>
    <dsp:sp modelId="{15199D45-4B73-4CF0-BFD0-7E83822709FB}">
      <dsp:nvSpPr>
        <dsp:cNvPr id="0" name=""/>
        <dsp:cNvSpPr/>
      </dsp:nvSpPr>
      <dsp:spPr>
        <a:xfrm>
          <a:off x="9130449" y="997926"/>
          <a:ext cx="4410349" cy="5292419"/>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0015" rIns="155575" bIns="0" numCol="1" spcCol="1270" anchor="t" anchorCtr="0">
          <a:noAutofit/>
        </a:bodyPr>
        <a:lstStyle/>
        <a:p>
          <a:pPr lvl="0" algn="r" defTabSz="1555750">
            <a:lnSpc>
              <a:spcPct val="90000"/>
            </a:lnSpc>
            <a:spcBef>
              <a:spcPct val="0"/>
            </a:spcBef>
            <a:spcAft>
              <a:spcPct val="35000"/>
            </a:spcAft>
          </a:pPr>
          <a:r>
            <a:rPr lang="en-US" sz="3500" kern="1200" dirty="0" err="1"/>
            <a:t>Điểm</a:t>
          </a:r>
          <a:r>
            <a:rPr lang="en-US" sz="3500" kern="1200" dirty="0"/>
            <a:t> e </a:t>
          </a:r>
          <a:r>
            <a:rPr lang="en-US" sz="3500" kern="1200" dirty="0" err="1"/>
            <a:t>khoản</a:t>
          </a:r>
          <a:r>
            <a:rPr lang="en-US" sz="3500" kern="1200" dirty="0"/>
            <a:t> 1 </a:t>
          </a:r>
          <a:r>
            <a:rPr lang="en-US" sz="3500" kern="1200" dirty="0" err="1"/>
            <a:t>Điều</a:t>
          </a:r>
          <a:r>
            <a:rPr lang="en-US" sz="3500" kern="1200" dirty="0"/>
            <a:t> 5</a:t>
          </a:r>
        </a:p>
      </dsp:txBody>
      <dsp:txXfrm rot="16200000">
        <a:off x="7401592" y="2726783"/>
        <a:ext cx="4339784" cy="882069"/>
      </dsp:txXfrm>
    </dsp:sp>
    <dsp:sp modelId="{DF9CD758-7C0F-4153-8CF1-D4EF543E8C92}">
      <dsp:nvSpPr>
        <dsp:cNvPr id="0" name=""/>
        <dsp:cNvSpPr/>
      </dsp:nvSpPr>
      <dsp:spPr>
        <a:xfrm rot="5400000">
          <a:off x="8763361" y="5207110"/>
          <a:ext cx="778278" cy="661552"/>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AE9B04-2E55-4270-B561-6397159EF97E}">
      <dsp:nvSpPr>
        <dsp:cNvPr id="0" name=""/>
        <dsp:cNvSpPr/>
      </dsp:nvSpPr>
      <dsp:spPr>
        <a:xfrm>
          <a:off x="10012519" y="997926"/>
          <a:ext cx="3285710" cy="529241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lvl="0" algn="just" defTabSz="844550">
            <a:lnSpc>
              <a:spcPct val="9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Quy </a:t>
          </a:r>
          <a:r>
            <a:rPr lang="en-US" sz="1900" kern="1200" dirty="0" err="1">
              <a:latin typeface="Times New Roman" panose="02020603050405020304" pitchFamily="18" charset="0"/>
              <a:cs typeface="Times New Roman" panose="02020603050405020304" pitchFamily="18" charset="0"/>
            </a:rPr>
            <a:t>định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về</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giám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sát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liên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tục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mối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quan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hệ</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kinh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doanh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với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khách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hàng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trên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cơ</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sở</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rủi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ro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thông</a:t>
          </a:r>
          <a:r>
            <a:rPr lang="en-US" sz="1900" kern="1200" dirty="0">
              <a:latin typeface="Times New Roman" panose="02020603050405020304" pitchFamily="18" charset="0"/>
              <a:cs typeface="Times New Roman" panose="02020603050405020304" pitchFamily="18" charset="0"/>
            </a:rPr>
            <a:t> qua </a:t>
          </a:r>
          <a:r>
            <a:rPr lang="en-US" sz="1900" kern="1200" dirty="0" err="1">
              <a:latin typeface="Times New Roman" panose="02020603050405020304" pitchFamily="18" charset="0"/>
              <a:cs typeface="Times New Roman" panose="02020603050405020304" pitchFamily="18" charset="0"/>
            </a:rPr>
            <a:t>việc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giám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sát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chặt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chẽ</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các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giao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dịch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phù</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hợp</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với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mức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độ</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rủi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ro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của</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khách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hàng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trong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suốt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quá</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trình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thiết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lập</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và</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duy</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trì</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mối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quan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hệ</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kinh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doanh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để</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đảm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bảo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các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giao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dịch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phù</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hợp</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với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thông</a:t>
          </a:r>
          <a:r>
            <a:rPr lang="en-US" sz="1900" kern="1200" dirty="0">
              <a:latin typeface="Times New Roman" panose="02020603050405020304" pitchFamily="18" charset="0"/>
              <a:cs typeface="Times New Roman" panose="02020603050405020304" pitchFamily="18" charset="0"/>
            </a:rPr>
            <a:t> tin </a:t>
          </a:r>
          <a:r>
            <a:rPr lang="en-US" sz="1900" kern="1200" dirty="0" err="1">
              <a:latin typeface="Times New Roman" panose="02020603050405020304" pitchFamily="18" charset="0"/>
              <a:cs typeface="Times New Roman" panose="02020603050405020304" pitchFamily="18" charset="0"/>
            </a:rPr>
            <a:t>nhận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biết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khách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hàng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đã</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thập</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hiểu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biết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về</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hoạt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động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kinh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doanh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của</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khách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hàng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nguồn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tiền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hoặc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nguồn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tài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sản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trong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giao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dịch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của</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khách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hàng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và</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rà</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soát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đánh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giá</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hồ</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sơ</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nhận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biết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khách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hàng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đảm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bảo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tài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liệu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thông</a:t>
          </a:r>
          <a:r>
            <a:rPr lang="en-US" sz="1900" kern="1200" dirty="0">
              <a:latin typeface="Times New Roman" panose="02020603050405020304" pitchFamily="18" charset="0"/>
              <a:cs typeface="Times New Roman" panose="02020603050405020304" pitchFamily="18" charset="0"/>
            </a:rPr>
            <a:t> tin </a:t>
          </a:r>
          <a:r>
            <a:rPr lang="en-US" sz="1900" kern="1200" dirty="0" err="1">
              <a:latin typeface="Times New Roman" panose="02020603050405020304" pitchFamily="18" charset="0"/>
              <a:cs typeface="Times New Roman" panose="02020603050405020304" pitchFamily="18" charset="0"/>
            </a:rPr>
            <a:t>nhận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biết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khách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hàng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được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cập</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nhật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thường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xuyên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đặc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biệt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là</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nhóm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khách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hàng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có</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rủi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ro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cao</a:t>
          </a:r>
          <a:r>
            <a:rPr lang="en-US" sz="1900" kern="1200" dirty="0">
              <a:latin typeface="Times New Roman" panose="02020603050405020304" pitchFamily="18" charset="0"/>
              <a:cs typeface="Times New Roman" panose="02020603050405020304" pitchFamily="18" charset="0"/>
            </a:rPr>
            <a:t>.</a:t>
          </a:r>
          <a:endParaRPr lang="en-US" sz="1900" kern="1200" dirty="0"/>
        </a:p>
      </dsp:txBody>
      <dsp:txXfrm>
        <a:off x="10012519" y="997926"/>
        <a:ext cx="3285710" cy="529241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9A611-2243-45AD-9678-12C1EA9D5F06}">
      <dsp:nvSpPr>
        <dsp:cNvPr id="0" name=""/>
        <dsp:cNvSpPr/>
      </dsp:nvSpPr>
      <dsp:spPr>
        <a:xfrm>
          <a:off x="77" y="91698"/>
          <a:ext cx="7370675" cy="979200"/>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241808" tIns="138176" rIns="241808" bIns="138176" numCol="1" spcCol="1270" anchor="ctr" anchorCtr="0">
          <a:noAutofit/>
        </a:bodyPr>
        <a:lstStyle/>
        <a:p>
          <a:pPr lvl="0" algn="ctr" defTabSz="1511300">
            <a:lnSpc>
              <a:spcPct val="90000"/>
            </a:lnSpc>
            <a:spcBef>
              <a:spcPct val="0"/>
            </a:spcBef>
            <a:spcAft>
              <a:spcPct val="35000"/>
            </a:spcAft>
          </a:pPr>
          <a:r>
            <a:rPr lang="en-US" sz="3400" kern="1200" dirty="0">
              <a:latin typeface="Times New Roman" panose="02020603050405020304" pitchFamily="18" charset="0"/>
              <a:cs typeface="Times New Roman" panose="02020603050405020304" pitchFamily="18" charset="0"/>
            </a:rPr>
            <a:t>Danh </a:t>
          </a:r>
          <a:r>
            <a:rPr lang="en-US" sz="3400" kern="1200" dirty="0" err="1">
              <a:latin typeface="Times New Roman" panose="02020603050405020304" pitchFamily="18" charset="0"/>
              <a:cs typeface="Times New Roman" panose="02020603050405020304" pitchFamily="18" charset="0"/>
            </a:rPr>
            <a:t>sách</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Xám</a:t>
          </a:r>
          <a:r>
            <a:rPr lang="en-US" sz="3400" kern="1200" dirty="0">
              <a:latin typeface="Times New Roman" panose="02020603050405020304" pitchFamily="18" charset="0"/>
              <a:cs typeface="Times New Roman" panose="02020603050405020304" pitchFamily="18" charset="0"/>
            </a:rPr>
            <a:t> – </a:t>
          </a:r>
          <a:r>
            <a:rPr lang="en-US" sz="3400" kern="1200" dirty="0" err="1">
              <a:latin typeface="Times New Roman" panose="02020603050405020304" pitchFamily="18" charset="0"/>
              <a:cs typeface="Times New Roman" panose="02020603050405020304" pitchFamily="18" charset="0"/>
            </a:rPr>
            <a:t>Giám</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sát</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tăng</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cường</a:t>
          </a:r>
          <a:endParaRPr lang="en-US" sz="3400" kern="1200" dirty="0">
            <a:latin typeface="Times New Roman" panose="02020603050405020304" pitchFamily="18" charset="0"/>
            <a:cs typeface="Times New Roman" panose="02020603050405020304" pitchFamily="18" charset="0"/>
          </a:endParaRPr>
        </a:p>
      </dsp:txBody>
      <dsp:txXfrm>
        <a:off x="77" y="91698"/>
        <a:ext cx="7370675" cy="979200"/>
      </dsp:txXfrm>
    </dsp:sp>
    <dsp:sp modelId="{344AB45B-6DC6-4C53-AEFE-36AD804DD950}">
      <dsp:nvSpPr>
        <dsp:cNvPr id="0" name=""/>
        <dsp:cNvSpPr/>
      </dsp:nvSpPr>
      <dsp:spPr>
        <a:xfrm>
          <a:off x="0" y="1013150"/>
          <a:ext cx="7370675" cy="6562265"/>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9352" tIns="149352" rIns="199136" bIns="224028" numCol="1" spcCol="1270" anchor="t" anchorCtr="0">
          <a:noAutofit/>
        </a:bodyPr>
        <a:lstStyle/>
        <a:p>
          <a:pPr marL="285750" lvl="1" indent="0" algn="just" defTabSz="1244600">
            <a:lnSpc>
              <a:spcPct val="114000"/>
            </a:lnSpc>
            <a:spcBef>
              <a:spcPct val="0"/>
            </a:spcBef>
            <a:spcAft>
              <a:spcPct val="15000"/>
            </a:spcAft>
            <a:buChar char="••"/>
          </a:pPr>
          <a:r>
            <a:rPr lang="en-US" sz="2800" kern="1200" dirty="0">
              <a:latin typeface="Times New Roman" panose="02020603050405020304" pitchFamily="18" charset="0"/>
              <a:cs typeface="Times New Roman" panose="02020603050405020304" pitchFamily="18" charset="0"/>
            </a:rPr>
            <a:t>Quốc </a:t>
          </a:r>
          <a:r>
            <a:rPr lang="en-US" sz="2800" kern="1200" dirty="0" err="1">
              <a:latin typeface="Times New Roman" panose="02020603050405020304" pitchFamily="18" charset="0"/>
              <a:cs typeface="Times New Roman" panose="02020603050405020304" pitchFamily="18" charset="0"/>
            </a:rPr>
            <a:t>gia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thiếu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chiến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nhưng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đã</a:t>
          </a:r>
          <a:r>
            <a:rPr lang="en-US" sz="2800" kern="1200" dirty="0">
              <a:latin typeface="Times New Roman" panose="02020603050405020304" pitchFamily="18" charset="0"/>
              <a:cs typeface="Times New Roman" panose="02020603050405020304" pitchFamily="18" charset="0"/>
            </a:rPr>
            <a:t> cam </a:t>
          </a:r>
          <a:r>
            <a:rPr lang="en-US" sz="2800" kern="1200" dirty="0" err="1">
              <a:latin typeface="Times New Roman" panose="02020603050405020304" pitchFamily="18" charset="0"/>
              <a:cs typeface="Times New Roman" panose="02020603050405020304" pitchFamily="18" charset="0"/>
            </a:rPr>
            <a:t>kết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cấp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Chính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phủ</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hợp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FATF</a:t>
          </a:r>
        </a:p>
        <a:p>
          <a:pPr marL="285750" lvl="1" indent="0" algn="just" defTabSz="1244600">
            <a:lnSpc>
              <a:spcPct val="114000"/>
            </a:lnSpc>
            <a:spcBef>
              <a:spcPct val="0"/>
            </a:spcBef>
            <a:spcAft>
              <a:spcPct val="15000"/>
            </a:spcAft>
            <a:buChar char="••"/>
          </a:pPr>
          <a:r>
            <a:rPr lang="en-US" sz="2800" kern="1200" dirty="0" err="1">
              <a:latin typeface="Times New Roman" panose="02020603050405020304" pitchFamily="18" charset="0"/>
              <a:cs typeface="Times New Roman" panose="02020603050405020304" pitchFamily="18" charset="0"/>
            </a:rPr>
            <a:t>Thực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Kế</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hoạch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hành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định</a:t>
          </a:r>
          <a:endParaRPr lang="en-US" sz="2800" kern="1200" dirty="0">
            <a:latin typeface="Times New Roman" panose="02020603050405020304" pitchFamily="18" charset="0"/>
            <a:cs typeface="Times New Roman" panose="02020603050405020304" pitchFamily="18" charset="0"/>
          </a:endParaRPr>
        </a:p>
        <a:p>
          <a:pPr marL="285750" lvl="1" indent="0" algn="just" defTabSz="1244600">
            <a:lnSpc>
              <a:spcPct val="114000"/>
            </a:lnSpc>
            <a:spcBef>
              <a:spcPct val="0"/>
            </a:spcBef>
            <a:spcAft>
              <a:spcPct val="15000"/>
            </a:spcAft>
            <a:buChar char="••"/>
          </a:pPr>
          <a:r>
            <a:rPr lang="en-US" sz="2800" kern="1200" dirty="0" err="1">
              <a:latin typeface="Times New Roman" panose="02020603050405020304" pitchFamily="18" charset="0"/>
              <a:cs typeface="Times New Roman" panose="02020603050405020304" pitchFamily="18" charset="0"/>
            </a:rPr>
            <a:t>Chịu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giám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FATF</a:t>
          </a:r>
        </a:p>
        <a:p>
          <a:pPr marL="285750" lvl="1" indent="0" algn="just" defTabSz="1244600">
            <a:lnSpc>
              <a:spcPct val="114000"/>
            </a:lnSpc>
            <a:spcBef>
              <a:spcPct val="0"/>
            </a:spcBef>
            <a:spcAft>
              <a:spcPct val="15000"/>
            </a:spcAft>
            <a:buChar char="••"/>
          </a:pPr>
          <a:endParaRPr lang="en-US" sz="2800" kern="1200" dirty="0">
            <a:latin typeface="Times New Roman" panose="02020603050405020304" pitchFamily="18" charset="0"/>
            <a:cs typeface="Times New Roman" panose="02020603050405020304" pitchFamily="18" charset="0"/>
          </a:endParaRPr>
        </a:p>
        <a:p>
          <a:pPr marL="0" lvl="1" indent="0" algn="just" defTabSz="1066800">
            <a:lnSpc>
              <a:spcPct val="114000"/>
            </a:lnSpc>
            <a:spcBef>
              <a:spcPct val="0"/>
            </a:spcBef>
            <a:spcAft>
              <a:spcPct val="15000"/>
            </a:spcAft>
            <a:buFont typeface="Arial" pitchFamily="34" charset="0"/>
            <a:buChar char="••"/>
          </a:pPr>
          <a:r>
            <a:rPr lang="pt-BR" sz="2400" u="sng" kern="1200" dirty="0">
              <a:latin typeface="Times New Roman" panose="02020603050405020304" pitchFamily="18" charset="0"/>
              <a:cs typeface="Times New Roman" panose="02020603050405020304" pitchFamily="18" charset="0"/>
              <a:hlinkClick xmlns:r="http://schemas.openxmlformats.org/officeDocument/2006/relationships" r:id="rId1"/>
            </a:rPr>
            <a:t>https://www.fatf-gafi.org/en/publications/High-risk-and-other-monitored-jurisdictions/increased-monitoring-june-2024.html</a:t>
          </a:r>
          <a:endParaRPr lang="en-US" sz="2400" kern="1200" dirty="0">
            <a:latin typeface="Times New Roman" panose="02020603050405020304" pitchFamily="18" charset="0"/>
            <a:cs typeface="Times New Roman" panose="02020603050405020304" pitchFamily="18" charset="0"/>
          </a:endParaRPr>
        </a:p>
      </dsp:txBody>
      <dsp:txXfrm>
        <a:off x="0" y="1013150"/>
        <a:ext cx="7370675" cy="6562265"/>
      </dsp:txXfrm>
    </dsp:sp>
    <dsp:sp modelId="{04C70ED5-F5BF-43DB-B12D-E7D723558827}">
      <dsp:nvSpPr>
        <dsp:cNvPr id="0" name=""/>
        <dsp:cNvSpPr/>
      </dsp:nvSpPr>
      <dsp:spPr>
        <a:xfrm>
          <a:off x="8402647" y="91698"/>
          <a:ext cx="7370675" cy="979200"/>
        </a:xfrm>
        <a:prstGeom prst="rect">
          <a:avLst/>
        </a:prstGeom>
        <a:gradFill rotWithShape="1">
          <a:gsLst>
            <a:gs pos="0">
              <a:schemeClr val="dk1">
                <a:shade val="51000"/>
                <a:satMod val="130000"/>
              </a:schemeClr>
            </a:gs>
            <a:gs pos="80000">
              <a:schemeClr val="dk1">
                <a:shade val="93000"/>
                <a:satMod val="130000"/>
              </a:schemeClr>
            </a:gs>
            <a:gs pos="100000">
              <a:schemeClr val="dk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241808" tIns="138176" rIns="241808" bIns="138176" numCol="1" spcCol="1270" anchor="ctr" anchorCtr="0">
          <a:noAutofit/>
        </a:bodyPr>
        <a:lstStyle/>
        <a:p>
          <a:pPr lvl="0" algn="ctr" defTabSz="1511300">
            <a:lnSpc>
              <a:spcPct val="90000"/>
            </a:lnSpc>
            <a:spcBef>
              <a:spcPct val="0"/>
            </a:spcBef>
            <a:spcAft>
              <a:spcPct val="35000"/>
            </a:spcAft>
          </a:pPr>
          <a:r>
            <a:rPr lang="en-US" sz="3400" kern="1200">
              <a:latin typeface="Times New Roman" panose="02020603050405020304" pitchFamily="18" charset="0"/>
              <a:cs typeface="Times New Roman" panose="02020603050405020304" pitchFamily="18" charset="0"/>
            </a:rPr>
            <a:t>Danh </a:t>
          </a:r>
          <a:r>
            <a:rPr lang="en-US" sz="3400" kern="1200" dirty="0" err="1">
              <a:latin typeface="Times New Roman" panose="02020603050405020304" pitchFamily="18" charset="0"/>
              <a:cs typeface="Times New Roman" panose="02020603050405020304" pitchFamily="18" charset="0"/>
            </a:rPr>
            <a:t>sách</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Đen</a:t>
          </a:r>
          <a:r>
            <a:rPr lang="en-US" sz="3400" kern="1200" dirty="0">
              <a:latin typeface="Times New Roman" panose="02020603050405020304" pitchFamily="18" charset="0"/>
              <a:cs typeface="Times New Roman" panose="02020603050405020304" pitchFamily="18" charset="0"/>
            </a:rPr>
            <a:t> – Quốc </a:t>
          </a:r>
          <a:r>
            <a:rPr lang="en-US" sz="3400" kern="1200" dirty="0" err="1">
              <a:latin typeface="Times New Roman" panose="02020603050405020304" pitchFamily="18" charset="0"/>
              <a:cs typeface="Times New Roman" panose="02020603050405020304" pitchFamily="18" charset="0"/>
            </a:rPr>
            <a:t>gia</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rủi</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ro</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cao</a:t>
          </a:r>
          <a:endParaRPr lang="en-US" sz="3400" kern="1200" dirty="0">
            <a:latin typeface="Times New Roman" panose="02020603050405020304" pitchFamily="18" charset="0"/>
            <a:cs typeface="Times New Roman" panose="02020603050405020304" pitchFamily="18" charset="0"/>
          </a:endParaRPr>
        </a:p>
      </dsp:txBody>
      <dsp:txXfrm>
        <a:off x="8402647" y="91698"/>
        <a:ext cx="7370675" cy="979200"/>
      </dsp:txXfrm>
    </dsp:sp>
    <dsp:sp modelId="{09516E2D-80E3-4F27-878A-C4919C6282DB}">
      <dsp:nvSpPr>
        <dsp:cNvPr id="0" name=""/>
        <dsp:cNvSpPr/>
      </dsp:nvSpPr>
      <dsp:spPr>
        <a:xfrm>
          <a:off x="8402647" y="1070898"/>
          <a:ext cx="7370675" cy="6562265"/>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9352" tIns="149352" rIns="199136" bIns="224028" numCol="1" spcCol="1270" anchor="t" anchorCtr="0">
          <a:noAutofit/>
        </a:bodyPr>
        <a:lstStyle/>
        <a:p>
          <a:pPr marL="0" lvl="1" indent="0" algn="just" defTabSz="1511300">
            <a:lnSpc>
              <a:spcPct val="114000"/>
            </a:lnSpc>
            <a:spcBef>
              <a:spcPct val="0"/>
            </a:spcBef>
            <a:spcAft>
              <a:spcPct val="15000"/>
            </a:spcAft>
            <a:buChar char="••"/>
          </a:pPr>
          <a:r>
            <a:rPr lang="en-US" sz="3400" kern="1200" dirty="0" err="1">
              <a:latin typeface="Times New Roman" panose="02020603050405020304" pitchFamily="18" charset="0"/>
              <a:cs typeface="Times New Roman" panose="02020603050405020304" pitchFamily="18" charset="0"/>
            </a:rPr>
            <a:t>Có</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thiếu</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hụt</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chiến</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lược</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nghiêm</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trọng</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gây</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rủi</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ro</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cho</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hệ</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thống</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tài</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chính</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quốc</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tế</a:t>
          </a:r>
          <a:endParaRPr lang="en-US" sz="3400" kern="1200" dirty="0">
            <a:latin typeface="Times New Roman" panose="02020603050405020304" pitchFamily="18" charset="0"/>
            <a:cs typeface="Times New Roman" panose="02020603050405020304" pitchFamily="18" charset="0"/>
          </a:endParaRPr>
        </a:p>
        <a:p>
          <a:pPr marL="0" lvl="1" indent="0" algn="just" defTabSz="1511300">
            <a:lnSpc>
              <a:spcPct val="114000"/>
            </a:lnSpc>
            <a:spcBef>
              <a:spcPct val="0"/>
            </a:spcBef>
            <a:spcAft>
              <a:spcPct val="15000"/>
            </a:spcAft>
            <a:buFont typeface="Wingdings" panose="05000000000000000000" pitchFamily="2" charset="2"/>
            <a:buChar char="••"/>
          </a:pPr>
          <a:r>
            <a:rPr lang="en-US" sz="3400" kern="1200" dirty="0">
              <a:latin typeface="Times New Roman" panose="02020603050405020304" pitchFamily="18" charset="0"/>
              <a:cs typeface="Times New Roman" panose="02020603050405020304" pitchFamily="18" charset="0"/>
            </a:rPr>
            <a:t>FATF </a:t>
          </a:r>
          <a:r>
            <a:rPr lang="en-US" sz="3400" kern="1200" dirty="0" err="1">
              <a:latin typeface="Times New Roman" panose="02020603050405020304" pitchFamily="18" charset="0"/>
              <a:cs typeface="Times New Roman" panose="02020603050405020304" pitchFamily="18" charset="0"/>
            </a:rPr>
            <a:t>kêu</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gọi</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tất</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cả</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các</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thành</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viên</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và</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yêu</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cầu</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các</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quốc</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gia</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áp</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dụng</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các</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biện</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pháp</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thẩm</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định</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nâng</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cao</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trong</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trường</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hợp</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nghiêm</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trọng</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áp</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dụng</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các</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biện</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pháp</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đối</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kháng</a:t>
          </a:r>
          <a:endParaRPr lang="en-US" sz="3400" kern="1200" dirty="0">
            <a:latin typeface="Times New Roman" panose="02020603050405020304" pitchFamily="18" charset="0"/>
            <a:cs typeface="Times New Roman" panose="02020603050405020304" pitchFamily="18" charset="0"/>
          </a:endParaRPr>
        </a:p>
        <a:p>
          <a:pPr marL="0" lvl="1" indent="0" algn="just" defTabSz="1511300">
            <a:lnSpc>
              <a:spcPct val="114000"/>
            </a:lnSpc>
            <a:spcBef>
              <a:spcPct val="0"/>
            </a:spcBef>
            <a:spcAft>
              <a:spcPct val="15000"/>
            </a:spcAft>
            <a:buFont typeface="Wingdings" panose="05000000000000000000" pitchFamily="2" charset="2"/>
            <a:buChar char="••"/>
          </a:pPr>
          <a:r>
            <a:rPr lang="en-US" sz="3400" kern="1200" dirty="0" err="1">
              <a:latin typeface="Times New Roman" panose="02020603050405020304" pitchFamily="18" charset="0"/>
              <a:cs typeface="Times New Roman" panose="02020603050405020304" pitchFamily="18" charset="0"/>
            </a:rPr>
            <a:t>Gồm</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Triều</a:t>
          </a:r>
          <a:r>
            <a:rPr lang="en-US" sz="3400" kern="1200" dirty="0">
              <a:latin typeface="Times New Roman" panose="02020603050405020304" pitchFamily="18" charset="0"/>
              <a:cs typeface="Times New Roman" panose="02020603050405020304" pitchFamily="18" charset="0"/>
            </a:rPr>
            <a:t> Tiên, Iran </a:t>
          </a:r>
          <a:r>
            <a:rPr lang="en-US" sz="3400" kern="1200" dirty="0" err="1">
              <a:latin typeface="Times New Roman" panose="02020603050405020304" pitchFamily="18" charset="0"/>
              <a:cs typeface="Times New Roman" panose="02020603050405020304" pitchFamily="18" charset="0"/>
            </a:rPr>
            <a:t>và</a:t>
          </a:r>
          <a:r>
            <a:rPr lang="en-US" sz="3400" kern="1200" dirty="0">
              <a:latin typeface="Times New Roman" panose="02020603050405020304" pitchFamily="18" charset="0"/>
              <a:cs typeface="Times New Roman" panose="02020603050405020304" pitchFamily="18" charset="0"/>
            </a:rPr>
            <a:t> Myanmar.</a:t>
          </a:r>
        </a:p>
        <a:p>
          <a:pPr marL="0" lvl="1" indent="0" algn="just" defTabSz="1244600">
            <a:lnSpc>
              <a:spcPct val="114000"/>
            </a:lnSpc>
            <a:spcBef>
              <a:spcPct val="0"/>
            </a:spcBef>
            <a:spcAft>
              <a:spcPct val="15000"/>
            </a:spcAft>
            <a:buFont typeface="Arial" pitchFamily="34" charset="0"/>
            <a:buChar char="••"/>
          </a:pPr>
          <a:r>
            <a:rPr lang="pt-BR" sz="2800" u="sng" kern="1200" dirty="0">
              <a:latin typeface="Times New Roman" panose="02020603050405020304" pitchFamily="18" charset="0"/>
              <a:cs typeface="Times New Roman" panose="02020603050405020304" pitchFamily="18" charset="0"/>
              <a:hlinkClick xmlns:r="http://schemas.openxmlformats.org/officeDocument/2006/relationships" r:id="rId2"/>
            </a:rPr>
            <a:t>https://www.fatf-gafi.org/en/publications/High-risk-and-other-monitored-jurisdictions/Call-for-action-june-2024.html</a:t>
          </a:r>
          <a:endParaRPr lang="en-US" sz="2800" kern="1200" dirty="0">
            <a:latin typeface="Times New Roman" panose="02020603050405020304" pitchFamily="18" charset="0"/>
            <a:cs typeface="Times New Roman" panose="02020603050405020304" pitchFamily="18" charset="0"/>
          </a:endParaRPr>
        </a:p>
      </dsp:txBody>
      <dsp:txXfrm>
        <a:off x="8402647" y="1070898"/>
        <a:ext cx="7370675" cy="656226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3137D-A072-41CC-B149-DFD33AA4BE10}">
      <dsp:nvSpPr>
        <dsp:cNvPr id="0" name=""/>
        <dsp:cNvSpPr/>
      </dsp:nvSpPr>
      <dsp:spPr>
        <a:xfrm>
          <a:off x="2202623" y="433768"/>
          <a:ext cx="5398008" cy="5398008"/>
        </a:xfrm>
        <a:prstGeom prst="pie">
          <a:avLst>
            <a:gd name="adj1" fmla="val 16200000"/>
            <a:gd name="adj2" fmla="val 180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kern="1200" dirty="0"/>
            <a:t>Bắc </a:t>
          </a:r>
          <a:r>
            <a:rPr lang="en-US" sz="4000" kern="1200" dirty="0" err="1"/>
            <a:t>Triều</a:t>
          </a:r>
          <a:r>
            <a:rPr lang="en-US" sz="4000" kern="1200" dirty="0"/>
            <a:t> Tiên</a:t>
          </a:r>
        </a:p>
      </dsp:txBody>
      <dsp:txXfrm>
        <a:off x="5137468" y="1429829"/>
        <a:ext cx="1831467" cy="1799336"/>
      </dsp:txXfrm>
    </dsp:sp>
    <dsp:sp modelId="{1C76FC9A-BB55-42B7-ACA6-C67AEBE4AEBF}">
      <dsp:nvSpPr>
        <dsp:cNvPr id="0" name=""/>
        <dsp:cNvSpPr/>
      </dsp:nvSpPr>
      <dsp:spPr>
        <a:xfrm>
          <a:off x="1924368" y="594423"/>
          <a:ext cx="5398008" cy="5398008"/>
        </a:xfrm>
        <a:prstGeom prst="pie">
          <a:avLst>
            <a:gd name="adj1" fmla="val 1800000"/>
            <a:gd name="adj2" fmla="val 900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kern="1200" dirty="0"/>
            <a:t>Myanmar</a:t>
          </a:r>
        </a:p>
      </dsp:txBody>
      <dsp:txXfrm>
        <a:off x="3402394" y="4000309"/>
        <a:ext cx="2441956" cy="1670812"/>
      </dsp:txXfrm>
    </dsp:sp>
    <dsp:sp modelId="{08024370-4B9F-4A48-A137-2006CFE5C971}">
      <dsp:nvSpPr>
        <dsp:cNvPr id="0" name=""/>
        <dsp:cNvSpPr/>
      </dsp:nvSpPr>
      <dsp:spPr>
        <a:xfrm>
          <a:off x="1924368" y="594423"/>
          <a:ext cx="5398008" cy="5398008"/>
        </a:xfrm>
        <a:prstGeom prst="pie">
          <a:avLst>
            <a:gd name="adj1" fmla="val 9000000"/>
            <a:gd name="adj2" fmla="val 1620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kern="1200" dirty="0"/>
            <a:t>Iran</a:t>
          </a:r>
        </a:p>
      </dsp:txBody>
      <dsp:txXfrm>
        <a:off x="2502726" y="1654746"/>
        <a:ext cx="1831467" cy="179933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B38C3-0E4C-4B9E-AC2B-84B2A5179F70}">
      <dsp:nvSpPr>
        <dsp:cNvPr id="0" name=""/>
        <dsp:cNvSpPr/>
      </dsp:nvSpPr>
      <dsp:spPr>
        <a:xfrm>
          <a:off x="0" y="1625599"/>
          <a:ext cx="12192000" cy="4876800"/>
        </a:xfrm>
        <a:prstGeom prst="leftRightRibb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698056-CDB8-42C7-BF74-C12DDD1214B4}">
      <dsp:nvSpPr>
        <dsp:cNvPr id="0" name=""/>
        <dsp:cNvSpPr/>
      </dsp:nvSpPr>
      <dsp:spPr>
        <a:xfrm>
          <a:off x="1463040" y="2479039"/>
          <a:ext cx="4023360" cy="238963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31140" rIns="0" bIns="247650" numCol="1" spcCol="1270" anchor="ctr" anchorCtr="0">
          <a:noAutofit/>
        </a:bodyPr>
        <a:lstStyle/>
        <a:p>
          <a:pPr lvl="0" algn="ctr" defTabSz="2889250">
            <a:lnSpc>
              <a:spcPct val="90000"/>
            </a:lnSpc>
            <a:spcBef>
              <a:spcPct val="0"/>
            </a:spcBef>
            <a:spcAft>
              <a:spcPct val="35000"/>
            </a:spcAft>
          </a:pPr>
          <a:r>
            <a:rPr lang="en-US" sz="6500" kern="1200" dirty="0"/>
            <a:t>Trao </a:t>
          </a:r>
          <a:r>
            <a:rPr lang="en-US" sz="6500" kern="1200" dirty="0" err="1"/>
            <a:t>đổi</a:t>
          </a:r>
          <a:r>
            <a:rPr lang="en-US" sz="6500" kern="1200" dirty="0"/>
            <a:t>	</a:t>
          </a:r>
        </a:p>
      </dsp:txBody>
      <dsp:txXfrm>
        <a:off x="1463040" y="2479039"/>
        <a:ext cx="4023360" cy="2389632"/>
      </dsp:txXfrm>
    </dsp:sp>
    <dsp:sp modelId="{47D365E0-16A3-4DC8-8C86-062F238F7C2B}">
      <dsp:nvSpPr>
        <dsp:cNvPr id="0" name=""/>
        <dsp:cNvSpPr/>
      </dsp:nvSpPr>
      <dsp:spPr>
        <a:xfrm>
          <a:off x="6096000" y="3259327"/>
          <a:ext cx="4754880" cy="238963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31140" rIns="0" bIns="247650" numCol="1" spcCol="1270" anchor="ctr" anchorCtr="0">
          <a:noAutofit/>
        </a:bodyPr>
        <a:lstStyle/>
        <a:p>
          <a:pPr lvl="0" algn="ctr" defTabSz="2889250">
            <a:lnSpc>
              <a:spcPct val="90000"/>
            </a:lnSpc>
            <a:spcBef>
              <a:spcPct val="0"/>
            </a:spcBef>
            <a:spcAft>
              <a:spcPct val="35000"/>
            </a:spcAft>
          </a:pPr>
          <a:r>
            <a:rPr lang="en-US" sz="6500" kern="1200" dirty="0"/>
            <a:t>Thảo </a:t>
          </a:r>
          <a:r>
            <a:rPr lang="en-US" sz="6500" kern="1200" dirty="0" err="1"/>
            <a:t>luận</a:t>
          </a:r>
          <a:endParaRPr lang="en-US" sz="6500" kern="1200" dirty="0"/>
        </a:p>
      </dsp:txBody>
      <dsp:txXfrm>
        <a:off x="6096000" y="3259327"/>
        <a:ext cx="4754880" cy="23896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CBFBF-8C81-4149-BE3F-9801F0552CBF}">
      <dsp:nvSpPr>
        <dsp:cNvPr id="0" name=""/>
        <dsp:cNvSpPr/>
      </dsp:nvSpPr>
      <dsp:spPr>
        <a:xfrm>
          <a:off x="12485122" y="2822980"/>
          <a:ext cx="349601" cy="4381674"/>
        </a:xfrm>
        <a:custGeom>
          <a:avLst/>
          <a:gdLst/>
          <a:ahLst/>
          <a:cxnLst/>
          <a:rect l="0" t="0" r="0" b="0"/>
          <a:pathLst>
            <a:path>
              <a:moveTo>
                <a:pt x="0" y="0"/>
              </a:moveTo>
              <a:lnTo>
                <a:pt x="0" y="4381674"/>
              </a:lnTo>
              <a:lnTo>
                <a:pt x="349601" y="438167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956444-CB5D-4975-B879-47F8EAF38DC9}">
      <dsp:nvSpPr>
        <dsp:cNvPr id="0" name=""/>
        <dsp:cNvSpPr/>
      </dsp:nvSpPr>
      <dsp:spPr>
        <a:xfrm>
          <a:off x="12485122" y="2822980"/>
          <a:ext cx="349601" cy="2726892"/>
        </a:xfrm>
        <a:custGeom>
          <a:avLst/>
          <a:gdLst/>
          <a:ahLst/>
          <a:cxnLst/>
          <a:rect l="0" t="0" r="0" b="0"/>
          <a:pathLst>
            <a:path>
              <a:moveTo>
                <a:pt x="0" y="0"/>
              </a:moveTo>
              <a:lnTo>
                <a:pt x="0" y="2726892"/>
              </a:lnTo>
              <a:lnTo>
                <a:pt x="349601" y="272689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48B353-80DF-4CFB-92C4-401B8339BAFC}">
      <dsp:nvSpPr>
        <dsp:cNvPr id="0" name=""/>
        <dsp:cNvSpPr/>
      </dsp:nvSpPr>
      <dsp:spPr>
        <a:xfrm>
          <a:off x="12485122" y="2822980"/>
          <a:ext cx="349601" cy="1072111"/>
        </a:xfrm>
        <a:custGeom>
          <a:avLst/>
          <a:gdLst/>
          <a:ahLst/>
          <a:cxnLst/>
          <a:rect l="0" t="0" r="0" b="0"/>
          <a:pathLst>
            <a:path>
              <a:moveTo>
                <a:pt x="0" y="0"/>
              </a:moveTo>
              <a:lnTo>
                <a:pt x="0" y="1072111"/>
              </a:lnTo>
              <a:lnTo>
                <a:pt x="349601" y="10721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CF4558-3629-44C7-BE5F-C89F0DF56F8A}">
      <dsp:nvSpPr>
        <dsp:cNvPr id="0" name=""/>
        <dsp:cNvSpPr/>
      </dsp:nvSpPr>
      <dsp:spPr>
        <a:xfrm>
          <a:off x="7485818" y="1168199"/>
          <a:ext cx="5931574" cy="489442"/>
        </a:xfrm>
        <a:custGeom>
          <a:avLst/>
          <a:gdLst/>
          <a:ahLst/>
          <a:cxnLst/>
          <a:rect l="0" t="0" r="0" b="0"/>
          <a:pathLst>
            <a:path>
              <a:moveTo>
                <a:pt x="0" y="0"/>
              </a:moveTo>
              <a:lnTo>
                <a:pt x="0" y="244721"/>
              </a:lnTo>
              <a:lnTo>
                <a:pt x="5931574" y="244721"/>
              </a:lnTo>
              <a:lnTo>
                <a:pt x="5931574" y="4894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3E856-CDB9-4F56-8F84-92AFC9C5F8A8}">
      <dsp:nvSpPr>
        <dsp:cNvPr id="0" name=""/>
        <dsp:cNvSpPr/>
      </dsp:nvSpPr>
      <dsp:spPr>
        <a:xfrm>
          <a:off x="9665002" y="4477761"/>
          <a:ext cx="349601" cy="2726892"/>
        </a:xfrm>
        <a:custGeom>
          <a:avLst/>
          <a:gdLst/>
          <a:ahLst/>
          <a:cxnLst/>
          <a:rect l="0" t="0" r="0" b="0"/>
          <a:pathLst>
            <a:path>
              <a:moveTo>
                <a:pt x="0" y="0"/>
              </a:moveTo>
              <a:lnTo>
                <a:pt x="0" y="2726892"/>
              </a:lnTo>
              <a:lnTo>
                <a:pt x="349601" y="272689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FED134-B163-4244-9D50-8C613C9D2793}">
      <dsp:nvSpPr>
        <dsp:cNvPr id="0" name=""/>
        <dsp:cNvSpPr/>
      </dsp:nvSpPr>
      <dsp:spPr>
        <a:xfrm>
          <a:off x="9665002" y="4477761"/>
          <a:ext cx="349601" cy="1072111"/>
        </a:xfrm>
        <a:custGeom>
          <a:avLst/>
          <a:gdLst/>
          <a:ahLst/>
          <a:cxnLst/>
          <a:rect l="0" t="0" r="0" b="0"/>
          <a:pathLst>
            <a:path>
              <a:moveTo>
                <a:pt x="0" y="0"/>
              </a:moveTo>
              <a:lnTo>
                <a:pt x="0" y="1072111"/>
              </a:lnTo>
              <a:lnTo>
                <a:pt x="349601" y="10721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4051F8-FC6A-4755-828A-3BF64CF3AD25}">
      <dsp:nvSpPr>
        <dsp:cNvPr id="0" name=""/>
        <dsp:cNvSpPr/>
      </dsp:nvSpPr>
      <dsp:spPr>
        <a:xfrm>
          <a:off x="7777153" y="2822980"/>
          <a:ext cx="2820120" cy="489442"/>
        </a:xfrm>
        <a:custGeom>
          <a:avLst/>
          <a:gdLst/>
          <a:ahLst/>
          <a:cxnLst/>
          <a:rect l="0" t="0" r="0" b="0"/>
          <a:pathLst>
            <a:path>
              <a:moveTo>
                <a:pt x="0" y="0"/>
              </a:moveTo>
              <a:lnTo>
                <a:pt x="0" y="244721"/>
              </a:lnTo>
              <a:lnTo>
                <a:pt x="2820120" y="244721"/>
              </a:lnTo>
              <a:lnTo>
                <a:pt x="2820120" y="4894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1B9CE2-8FCB-424A-ACFA-373026626BCF}">
      <dsp:nvSpPr>
        <dsp:cNvPr id="0" name=""/>
        <dsp:cNvSpPr/>
      </dsp:nvSpPr>
      <dsp:spPr>
        <a:xfrm>
          <a:off x="6844882" y="4477761"/>
          <a:ext cx="349601" cy="1072111"/>
        </a:xfrm>
        <a:custGeom>
          <a:avLst/>
          <a:gdLst/>
          <a:ahLst/>
          <a:cxnLst/>
          <a:rect l="0" t="0" r="0" b="0"/>
          <a:pathLst>
            <a:path>
              <a:moveTo>
                <a:pt x="0" y="0"/>
              </a:moveTo>
              <a:lnTo>
                <a:pt x="0" y="1072111"/>
              </a:lnTo>
              <a:lnTo>
                <a:pt x="349601" y="10721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F87E4A-A2F2-4A63-A78C-CFF113ECC093}">
      <dsp:nvSpPr>
        <dsp:cNvPr id="0" name=""/>
        <dsp:cNvSpPr/>
      </dsp:nvSpPr>
      <dsp:spPr>
        <a:xfrm>
          <a:off x="7731433" y="2822980"/>
          <a:ext cx="91440" cy="489442"/>
        </a:xfrm>
        <a:custGeom>
          <a:avLst/>
          <a:gdLst/>
          <a:ahLst/>
          <a:cxnLst/>
          <a:rect l="0" t="0" r="0" b="0"/>
          <a:pathLst>
            <a:path>
              <a:moveTo>
                <a:pt x="45720" y="0"/>
              </a:moveTo>
              <a:lnTo>
                <a:pt x="45720" y="4894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59B63F-47D6-44F1-BEB9-8D95EBF3DD2D}">
      <dsp:nvSpPr>
        <dsp:cNvPr id="0" name=""/>
        <dsp:cNvSpPr/>
      </dsp:nvSpPr>
      <dsp:spPr>
        <a:xfrm>
          <a:off x="4957033" y="2822980"/>
          <a:ext cx="2820120" cy="489442"/>
        </a:xfrm>
        <a:custGeom>
          <a:avLst/>
          <a:gdLst/>
          <a:ahLst/>
          <a:cxnLst/>
          <a:rect l="0" t="0" r="0" b="0"/>
          <a:pathLst>
            <a:path>
              <a:moveTo>
                <a:pt x="2820120" y="0"/>
              </a:moveTo>
              <a:lnTo>
                <a:pt x="2820120" y="244721"/>
              </a:lnTo>
              <a:lnTo>
                <a:pt x="0" y="244721"/>
              </a:lnTo>
              <a:lnTo>
                <a:pt x="0" y="4894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5C7B4D-5C15-4F54-9DB3-27D4247B468C}">
      <dsp:nvSpPr>
        <dsp:cNvPr id="0" name=""/>
        <dsp:cNvSpPr/>
      </dsp:nvSpPr>
      <dsp:spPr>
        <a:xfrm>
          <a:off x="7485818" y="1168199"/>
          <a:ext cx="291334" cy="489442"/>
        </a:xfrm>
        <a:custGeom>
          <a:avLst/>
          <a:gdLst/>
          <a:ahLst/>
          <a:cxnLst/>
          <a:rect l="0" t="0" r="0" b="0"/>
          <a:pathLst>
            <a:path>
              <a:moveTo>
                <a:pt x="0" y="0"/>
              </a:moveTo>
              <a:lnTo>
                <a:pt x="0" y="244721"/>
              </a:lnTo>
              <a:lnTo>
                <a:pt x="291334" y="244721"/>
              </a:lnTo>
              <a:lnTo>
                <a:pt x="291334" y="4894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14D8A0-035F-4B44-99F9-8C463FD25B47}">
      <dsp:nvSpPr>
        <dsp:cNvPr id="0" name=""/>
        <dsp:cNvSpPr/>
      </dsp:nvSpPr>
      <dsp:spPr>
        <a:xfrm>
          <a:off x="621972" y="2822980"/>
          <a:ext cx="349601" cy="2972895"/>
        </a:xfrm>
        <a:custGeom>
          <a:avLst/>
          <a:gdLst/>
          <a:ahLst/>
          <a:cxnLst/>
          <a:rect l="0" t="0" r="0" b="0"/>
          <a:pathLst>
            <a:path>
              <a:moveTo>
                <a:pt x="0" y="0"/>
              </a:moveTo>
              <a:lnTo>
                <a:pt x="0" y="2972895"/>
              </a:lnTo>
              <a:lnTo>
                <a:pt x="349601" y="29728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09F4AE-105E-4A76-9258-C9A660FF9486}">
      <dsp:nvSpPr>
        <dsp:cNvPr id="0" name=""/>
        <dsp:cNvSpPr/>
      </dsp:nvSpPr>
      <dsp:spPr>
        <a:xfrm>
          <a:off x="621972" y="2822980"/>
          <a:ext cx="349601" cy="1072111"/>
        </a:xfrm>
        <a:custGeom>
          <a:avLst/>
          <a:gdLst/>
          <a:ahLst/>
          <a:cxnLst/>
          <a:rect l="0" t="0" r="0" b="0"/>
          <a:pathLst>
            <a:path>
              <a:moveTo>
                <a:pt x="0" y="0"/>
              </a:moveTo>
              <a:lnTo>
                <a:pt x="0" y="1072111"/>
              </a:lnTo>
              <a:lnTo>
                <a:pt x="349601" y="10721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CD9B36-8C25-4BBD-9789-3B6C6B6536A0}">
      <dsp:nvSpPr>
        <dsp:cNvPr id="0" name=""/>
        <dsp:cNvSpPr/>
      </dsp:nvSpPr>
      <dsp:spPr>
        <a:xfrm>
          <a:off x="1554244" y="1168199"/>
          <a:ext cx="5931574" cy="489442"/>
        </a:xfrm>
        <a:custGeom>
          <a:avLst/>
          <a:gdLst/>
          <a:ahLst/>
          <a:cxnLst/>
          <a:rect l="0" t="0" r="0" b="0"/>
          <a:pathLst>
            <a:path>
              <a:moveTo>
                <a:pt x="5931574" y="0"/>
              </a:moveTo>
              <a:lnTo>
                <a:pt x="5931574" y="244721"/>
              </a:lnTo>
              <a:lnTo>
                <a:pt x="0" y="244721"/>
              </a:lnTo>
              <a:lnTo>
                <a:pt x="0" y="4894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ED3F58-C9CC-4867-B7B2-E778105EA89E}">
      <dsp:nvSpPr>
        <dsp:cNvPr id="0" name=""/>
        <dsp:cNvSpPr/>
      </dsp:nvSpPr>
      <dsp:spPr>
        <a:xfrm>
          <a:off x="6320479" y="2860"/>
          <a:ext cx="2330677" cy="11653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a:latin typeface="Times New Roman" panose="02020603050405020304" pitchFamily="18" charset="0"/>
              <a:cs typeface="Times New Roman" panose="02020603050405020304" pitchFamily="18" charset="0"/>
            </a:rPr>
            <a:t>HỆ THỐNG VĂN BẢN QPPL VỀ PCRT</a:t>
          </a:r>
        </a:p>
      </dsp:txBody>
      <dsp:txXfrm>
        <a:off x="6320479" y="2860"/>
        <a:ext cx="2330677" cy="1165338"/>
      </dsp:txXfrm>
    </dsp:sp>
    <dsp:sp modelId="{9BE17849-1BE5-477E-872E-066FF7116513}">
      <dsp:nvSpPr>
        <dsp:cNvPr id="0" name=""/>
        <dsp:cNvSpPr/>
      </dsp:nvSpPr>
      <dsp:spPr>
        <a:xfrm>
          <a:off x="388905" y="1657641"/>
          <a:ext cx="2330677" cy="11653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buNone/>
          </a:pPr>
          <a:r>
            <a:rPr lang="en-US" sz="1200" b="1" kern="1200">
              <a:latin typeface="Times New Roman" panose="02020603050405020304" pitchFamily="18" charset="0"/>
              <a:cs typeface="Times New Roman" panose="02020603050405020304" pitchFamily="18" charset="0"/>
            </a:rPr>
            <a:t>Nghị định 74 </a:t>
          </a:r>
          <a:r>
            <a:rPr lang="en-US" sz="1200" b="1" i="0" kern="1200">
              <a:latin typeface="Times New Roman" panose="02020603050405020304" pitchFamily="18" charset="0"/>
              <a:cs typeface="Times New Roman" panose="02020603050405020304" pitchFamily="18" charset="0"/>
            </a:rPr>
            <a:t>74/2005/NĐ-CP</a:t>
          </a:r>
          <a:endParaRPr lang="en-US" sz="1200" b="1" kern="1200">
            <a:latin typeface="Times New Roman" panose="02020603050405020304" pitchFamily="18" charset="0"/>
            <a:cs typeface="Times New Roman" panose="02020603050405020304" pitchFamily="18" charset="0"/>
          </a:endParaRPr>
        </a:p>
      </dsp:txBody>
      <dsp:txXfrm>
        <a:off x="388905" y="1657641"/>
        <a:ext cx="2330677" cy="1165338"/>
      </dsp:txXfrm>
    </dsp:sp>
    <dsp:sp modelId="{3543B6DF-9947-4689-8D1D-7E79C4275AE0}">
      <dsp:nvSpPr>
        <dsp:cNvPr id="0" name=""/>
        <dsp:cNvSpPr/>
      </dsp:nvSpPr>
      <dsp:spPr>
        <a:xfrm>
          <a:off x="971574" y="3312423"/>
          <a:ext cx="2330677" cy="11653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US" sz="1000" kern="1200">
              <a:latin typeface="Times New Roman" panose="02020603050405020304" pitchFamily="18" charset="0"/>
              <a:cs typeface="Times New Roman" panose="02020603050405020304" pitchFamily="18" charset="0"/>
            </a:rPr>
            <a:t>Thông tư số 22/2009/TT-NHNN hướng dẫn thực hiện các biện pháp PCRT</a:t>
          </a:r>
        </a:p>
      </dsp:txBody>
      <dsp:txXfrm>
        <a:off x="971574" y="3312423"/>
        <a:ext cx="2330677" cy="1165338"/>
      </dsp:txXfrm>
    </dsp:sp>
    <dsp:sp modelId="{9EDC5C84-0289-438C-86DC-3A42E34D4B95}">
      <dsp:nvSpPr>
        <dsp:cNvPr id="0" name=""/>
        <dsp:cNvSpPr/>
      </dsp:nvSpPr>
      <dsp:spPr>
        <a:xfrm>
          <a:off x="971574" y="4967204"/>
          <a:ext cx="2330677" cy="165734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US" sz="1000" kern="1200">
              <a:latin typeface="Times New Roman" panose="02020603050405020304" pitchFamily="18" charset="0"/>
              <a:cs typeface="Times New Roman" panose="02020603050405020304" pitchFamily="18" charset="0"/>
            </a:rPr>
            <a:t>Thông tư số 41/2011/TT-NHNN hướng dẫn nhận biết và cập nhật thông tin khách hàng trên cơ sở rủi ro phục vụ công tác PCRT</a:t>
          </a:r>
        </a:p>
      </dsp:txBody>
      <dsp:txXfrm>
        <a:off x="971574" y="4967204"/>
        <a:ext cx="2330677" cy="1657344"/>
      </dsp:txXfrm>
    </dsp:sp>
    <dsp:sp modelId="{1FC09F18-B8D3-4F39-8B0C-8A160719AD55}">
      <dsp:nvSpPr>
        <dsp:cNvPr id="0" name=""/>
        <dsp:cNvSpPr/>
      </dsp:nvSpPr>
      <dsp:spPr>
        <a:xfrm>
          <a:off x="6611814" y="1657641"/>
          <a:ext cx="2330677" cy="11653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buNone/>
          </a:pPr>
          <a:r>
            <a:rPr lang="en-US" sz="1200" b="1" kern="1200">
              <a:latin typeface="Times New Roman" panose="02020603050405020304" pitchFamily="18" charset="0"/>
              <a:cs typeface="Times New Roman" panose="02020603050405020304" pitchFamily="18" charset="0"/>
            </a:rPr>
            <a:t>Luật PCRT năm 2012</a:t>
          </a:r>
        </a:p>
      </dsp:txBody>
      <dsp:txXfrm>
        <a:off x="6611814" y="1657641"/>
        <a:ext cx="2330677" cy="1165338"/>
      </dsp:txXfrm>
    </dsp:sp>
    <dsp:sp modelId="{3B8D4667-FFE2-47D3-AE94-B6B30DC96E5A}">
      <dsp:nvSpPr>
        <dsp:cNvPr id="0" name=""/>
        <dsp:cNvSpPr/>
      </dsp:nvSpPr>
      <dsp:spPr>
        <a:xfrm>
          <a:off x="3791694" y="3312423"/>
          <a:ext cx="2330677" cy="11653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US" sz="1000" kern="1200">
              <a:latin typeface="Times New Roman" panose="02020603050405020304" pitchFamily="18" charset="0"/>
              <a:cs typeface="Times New Roman" panose="02020603050405020304" pitchFamily="18" charset="0"/>
            </a:rPr>
            <a:t> Quyết định số 20/2013/QĐ-TTg quy định mức giá trị của giao dịch có giá trị lớn phải báo cáo</a:t>
          </a:r>
        </a:p>
      </dsp:txBody>
      <dsp:txXfrm>
        <a:off x="3791694" y="3312423"/>
        <a:ext cx="2330677" cy="1165338"/>
      </dsp:txXfrm>
    </dsp:sp>
    <dsp:sp modelId="{510E218F-C4DB-4324-BF9E-0BC22A0ED6EF}">
      <dsp:nvSpPr>
        <dsp:cNvPr id="0" name=""/>
        <dsp:cNvSpPr/>
      </dsp:nvSpPr>
      <dsp:spPr>
        <a:xfrm>
          <a:off x="6611814" y="3312423"/>
          <a:ext cx="2330677" cy="11653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US" sz="1000" kern="1200" dirty="0" err="1">
              <a:latin typeface="Times New Roman" panose="02020603050405020304" pitchFamily="18" charset="0"/>
              <a:cs typeface="Times New Roman" panose="02020603050405020304" pitchFamily="18" charset="0"/>
            </a:rPr>
            <a:t>Nghị</a:t>
          </a:r>
          <a:r>
            <a:rPr lang="en-US" sz="1000" kern="1200" dirty="0">
              <a:latin typeface="Times New Roman" panose="02020603050405020304" pitchFamily="18" charset="0"/>
              <a:cs typeface="Times New Roman" panose="02020603050405020304" pitchFamily="18" charset="0"/>
            </a:rPr>
            <a:t> </a:t>
          </a:r>
          <a:r>
            <a:rPr lang="en-US" sz="1000" kern="1200" dirty="0" err="1">
              <a:latin typeface="Times New Roman" panose="02020603050405020304" pitchFamily="18" charset="0"/>
              <a:cs typeface="Times New Roman" panose="02020603050405020304" pitchFamily="18" charset="0"/>
            </a:rPr>
            <a:t>định</a:t>
          </a:r>
          <a:r>
            <a:rPr lang="en-US" sz="1000" kern="1200" dirty="0">
              <a:latin typeface="Times New Roman" panose="02020603050405020304" pitchFamily="18" charset="0"/>
              <a:cs typeface="Times New Roman" panose="02020603050405020304" pitchFamily="18" charset="0"/>
            </a:rPr>
            <a:t> </a:t>
          </a:r>
          <a:r>
            <a:rPr lang="en-US" sz="1000" kern="1200" dirty="0" err="1">
              <a:latin typeface="Times New Roman" panose="02020603050405020304" pitchFamily="18" charset="0"/>
              <a:cs typeface="Times New Roman" panose="02020603050405020304" pitchFamily="18" charset="0"/>
            </a:rPr>
            <a:t>số</a:t>
          </a:r>
          <a:r>
            <a:rPr lang="en-US" sz="1000" kern="1200" dirty="0">
              <a:latin typeface="Times New Roman" panose="02020603050405020304" pitchFamily="18" charset="0"/>
              <a:cs typeface="Times New Roman" panose="02020603050405020304" pitchFamily="18" charset="0"/>
            </a:rPr>
            <a:t> 116/2003/NĐ-CP </a:t>
          </a:r>
          <a:r>
            <a:rPr lang="en-US" sz="1000" kern="1200" dirty="0" err="1">
              <a:latin typeface="Times New Roman" panose="02020603050405020304" pitchFamily="18" charset="0"/>
              <a:cs typeface="Times New Roman" panose="02020603050405020304" pitchFamily="18" charset="0"/>
            </a:rPr>
            <a:t>quy</a:t>
          </a:r>
          <a:r>
            <a:rPr lang="en-US" sz="1000" kern="1200" dirty="0">
              <a:latin typeface="Times New Roman" panose="02020603050405020304" pitchFamily="18" charset="0"/>
              <a:cs typeface="Times New Roman" panose="02020603050405020304" pitchFamily="18" charset="0"/>
            </a:rPr>
            <a:t> </a:t>
          </a:r>
          <a:r>
            <a:rPr lang="en-US" sz="1000" kern="1200" dirty="0" err="1">
              <a:latin typeface="Times New Roman" panose="02020603050405020304" pitchFamily="18" charset="0"/>
              <a:cs typeface="Times New Roman" panose="02020603050405020304" pitchFamily="18" charset="0"/>
            </a:rPr>
            <a:t>định</a:t>
          </a:r>
          <a:r>
            <a:rPr lang="en-US" sz="1000" kern="1200" dirty="0">
              <a:latin typeface="Times New Roman" panose="02020603050405020304" pitchFamily="18" charset="0"/>
              <a:cs typeface="Times New Roman" panose="02020603050405020304" pitchFamily="18" charset="0"/>
            </a:rPr>
            <a:t> chi </a:t>
          </a:r>
          <a:r>
            <a:rPr lang="en-US" sz="1000" kern="1200" dirty="0" err="1">
              <a:latin typeface="Times New Roman" panose="02020603050405020304" pitchFamily="18" charset="0"/>
              <a:cs typeface="Times New Roman" panose="02020603050405020304" pitchFamily="18" charset="0"/>
            </a:rPr>
            <a:t>tiết</a:t>
          </a:r>
          <a:r>
            <a:rPr lang="en-US" sz="1000" kern="1200" dirty="0">
              <a:latin typeface="Times New Roman" panose="02020603050405020304" pitchFamily="18" charset="0"/>
              <a:cs typeface="Times New Roman" panose="02020603050405020304" pitchFamily="18" charset="0"/>
            </a:rPr>
            <a:t> </a:t>
          </a:r>
          <a:r>
            <a:rPr lang="en-US" sz="1000" kern="1200" dirty="0" err="1">
              <a:latin typeface="Times New Roman" panose="02020603050405020304" pitchFamily="18" charset="0"/>
              <a:cs typeface="Times New Roman" panose="02020603050405020304" pitchFamily="18" charset="0"/>
            </a:rPr>
            <a:t>thi</a:t>
          </a:r>
          <a:r>
            <a:rPr lang="en-US" sz="1000" kern="1200" dirty="0">
              <a:latin typeface="Times New Roman" panose="02020603050405020304" pitchFamily="18" charset="0"/>
              <a:cs typeface="Times New Roman" panose="02020603050405020304" pitchFamily="18" charset="0"/>
            </a:rPr>
            <a:t> </a:t>
          </a:r>
          <a:r>
            <a:rPr lang="en-US" sz="1000" kern="1200" dirty="0" err="1">
              <a:latin typeface="Times New Roman" panose="02020603050405020304" pitchFamily="18" charset="0"/>
              <a:cs typeface="Times New Roman" panose="02020603050405020304" pitchFamily="18" charset="0"/>
            </a:rPr>
            <a:t>hành</a:t>
          </a:r>
          <a:r>
            <a:rPr lang="en-US" sz="1000" kern="1200" dirty="0">
              <a:latin typeface="Times New Roman" panose="02020603050405020304" pitchFamily="18" charset="0"/>
              <a:cs typeface="Times New Roman" panose="02020603050405020304" pitchFamily="18" charset="0"/>
            </a:rPr>
            <a:t> </a:t>
          </a:r>
          <a:r>
            <a:rPr lang="en-US" sz="1000" kern="1200" dirty="0" err="1">
              <a:latin typeface="Times New Roman" panose="02020603050405020304" pitchFamily="18" charset="0"/>
              <a:cs typeface="Times New Roman" panose="02020603050405020304" pitchFamily="18" charset="0"/>
            </a:rPr>
            <a:t>một</a:t>
          </a:r>
          <a:r>
            <a:rPr lang="en-US" sz="1000" kern="1200" dirty="0">
              <a:latin typeface="Times New Roman" panose="02020603050405020304" pitchFamily="18" charset="0"/>
              <a:cs typeface="Times New Roman" panose="02020603050405020304" pitchFamily="18" charset="0"/>
            </a:rPr>
            <a:t> </a:t>
          </a:r>
          <a:r>
            <a:rPr lang="en-US" sz="1000" kern="1200" dirty="0" err="1">
              <a:latin typeface="Times New Roman" panose="02020603050405020304" pitchFamily="18" charset="0"/>
              <a:cs typeface="Times New Roman" panose="02020603050405020304" pitchFamily="18" charset="0"/>
            </a:rPr>
            <a:t>số</a:t>
          </a:r>
          <a:r>
            <a:rPr lang="en-US" sz="1000" kern="1200" dirty="0">
              <a:latin typeface="Times New Roman" panose="02020603050405020304" pitchFamily="18" charset="0"/>
              <a:cs typeface="Times New Roman" panose="02020603050405020304" pitchFamily="18" charset="0"/>
            </a:rPr>
            <a:t> </a:t>
          </a:r>
          <a:r>
            <a:rPr lang="en-US" sz="1000" kern="1200" dirty="0" err="1">
              <a:latin typeface="Times New Roman" panose="02020603050405020304" pitchFamily="18" charset="0"/>
              <a:cs typeface="Times New Roman" panose="02020603050405020304" pitchFamily="18" charset="0"/>
            </a:rPr>
            <a:t>điều</a:t>
          </a:r>
          <a:r>
            <a:rPr lang="en-US" sz="1000" kern="1200" dirty="0">
              <a:latin typeface="Times New Roman" panose="02020603050405020304" pitchFamily="18" charset="0"/>
              <a:cs typeface="Times New Roman" panose="02020603050405020304" pitchFamily="18" charset="0"/>
            </a:rPr>
            <a:t> </a:t>
          </a:r>
          <a:r>
            <a:rPr lang="en-US" sz="1000" kern="1200" dirty="0" err="1">
              <a:latin typeface="Times New Roman" panose="02020603050405020304" pitchFamily="18" charset="0"/>
              <a:cs typeface="Times New Roman" panose="02020603050405020304" pitchFamily="18" charset="0"/>
            </a:rPr>
            <a:t>của</a:t>
          </a:r>
          <a:r>
            <a:rPr lang="en-US" sz="1000" kern="1200" dirty="0">
              <a:latin typeface="Times New Roman" panose="02020603050405020304" pitchFamily="18" charset="0"/>
              <a:cs typeface="Times New Roman" panose="02020603050405020304" pitchFamily="18" charset="0"/>
            </a:rPr>
            <a:t> </a:t>
          </a:r>
          <a:r>
            <a:rPr lang="en-US" sz="1000" kern="1200" dirty="0" err="1">
              <a:latin typeface="Times New Roman" panose="02020603050405020304" pitchFamily="18" charset="0"/>
              <a:cs typeface="Times New Roman" panose="02020603050405020304" pitchFamily="18" charset="0"/>
            </a:rPr>
            <a:t>Luật</a:t>
          </a:r>
          <a:r>
            <a:rPr lang="en-US" sz="1000" kern="1200" dirty="0">
              <a:latin typeface="Times New Roman" panose="02020603050405020304" pitchFamily="18" charset="0"/>
              <a:cs typeface="Times New Roman" panose="02020603050405020304" pitchFamily="18" charset="0"/>
            </a:rPr>
            <a:t> PCRT</a:t>
          </a:r>
        </a:p>
      </dsp:txBody>
      <dsp:txXfrm>
        <a:off x="6611814" y="3312423"/>
        <a:ext cx="2330677" cy="1165338"/>
      </dsp:txXfrm>
    </dsp:sp>
    <dsp:sp modelId="{078D5DBC-355A-47DF-8FB6-CE9A161CF791}">
      <dsp:nvSpPr>
        <dsp:cNvPr id="0" name=""/>
        <dsp:cNvSpPr/>
      </dsp:nvSpPr>
      <dsp:spPr>
        <a:xfrm>
          <a:off x="7194484" y="4967204"/>
          <a:ext cx="2330677" cy="11653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US" sz="1000" kern="1200">
              <a:latin typeface="Times New Roman" panose="02020603050405020304" pitchFamily="18" charset="0"/>
              <a:cs typeface="Times New Roman" panose="02020603050405020304" pitchFamily="18" charset="0"/>
            </a:rPr>
            <a:t>Nghị định 87/2019/NĐ-CP sửa đổi, bổ sung một số điều của Nghị định 116/2013/NĐ-CP</a:t>
          </a:r>
        </a:p>
      </dsp:txBody>
      <dsp:txXfrm>
        <a:off x="7194484" y="4967204"/>
        <a:ext cx="2330677" cy="1165338"/>
      </dsp:txXfrm>
    </dsp:sp>
    <dsp:sp modelId="{CC6829D7-0842-43B2-9AF9-2C54EF0D182C}">
      <dsp:nvSpPr>
        <dsp:cNvPr id="0" name=""/>
        <dsp:cNvSpPr/>
      </dsp:nvSpPr>
      <dsp:spPr>
        <a:xfrm>
          <a:off x="9431934" y="3312423"/>
          <a:ext cx="2330677" cy="11653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US" sz="1000" kern="1200">
              <a:latin typeface="Times New Roman" panose="02020603050405020304" pitchFamily="18" charset="0"/>
              <a:cs typeface="Times New Roman" panose="02020603050405020304" pitchFamily="18" charset="0"/>
            </a:rPr>
            <a:t>Thông tư số 35/2013/TT-NHNN hướng dẫn thực hiện một số quy định về PCRT</a:t>
          </a:r>
        </a:p>
      </dsp:txBody>
      <dsp:txXfrm>
        <a:off x="9431934" y="3312423"/>
        <a:ext cx="2330677" cy="1165338"/>
      </dsp:txXfrm>
    </dsp:sp>
    <dsp:sp modelId="{2F9E91CD-7DDE-4474-8C31-333ED4E69561}">
      <dsp:nvSpPr>
        <dsp:cNvPr id="0" name=""/>
        <dsp:cNvSpPr/>
      </dsp:nvSpPr>
      <dsp:spPr>
        <a:xfrm>
          <a:off x="10014604" y="4967204"/>
          <a:ext cx="2330677" cy="11653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US" sz="1000" kern="1200">
              <a:latin typeface="Times New Roman" panose="02020603050405020304" pitchFamily="18" charset="0"/>
              <a:cs typeface="Times New Roman" panose="02020603050405020304" pitchFamily="18" charset="0"/>
            </a:rPr>
            <a:t>Thông tư 31/2014/TT-NHNN sửa đổi, bổ sung một số điều của Thông tư số 35/2013/TT-NHNN</a:t>
          </a:r>
        </a:p>
      </dsp:txBody>
      <dsp:txXfrm>
        <a:off x="10014604" y="4967204"/>
        <a:ext cx="2330677" cy="1165338"/>
      </dsp:txXfrm>
    </dsp:sp>
    <dsp:sp modelId="{543D05B5-D50C-4B56-B670-C120526ACD00}">
      <dsp:nvSpPr>
        <dsp:cNvPr id="0" name=""/>
        <dsp:cNvSpPr/>
      </dsp:nvSpPr>
      <dsp:spPr>
        <a:xfrm>
          <a:off x="10014604" y="6621985"/>
          <a:ext cx="2330677" cy="11653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US" sz="1000" kern="1200">
              <a:latin typeface="Times New Roman" panose="02020603050405020304" pitchFamily="18" charset="0"/>
              <a:cs typeface="Times New Roman" panose="02020603050405020304" pitchFamily="18" charset="0"/>
            </a:rPr>
            <a:t>Thông tư số 20/TT-NHNN sửa đổi, bổ sung một số điều của Thông tư số 35/2013/TT-NHNN</a:t>
          </a:r>
        </a:p>
      </dsp:txBody>
      <dsp:txXfrm>
        <a:off x="10014604" y="6621985"/>
        <a:ext cx="2330677" cy="1165338"/>
      </dsp:txXfrm>
    </dsp:sp>
    <dsp:sp modelId="{B9B536CF-4C65-485D-9A74-4806663F0E8E}">
      <dsp:nvSpPr>
        <dsp:cNvPr id="0" name=""/>
        <dsp:cNvSpPr/>
      </dsp:nvSpPr>
      <dsp:spPr>
        <a:xfrm>
          <a:off x="12252054" y="1657641"/>
          <a:ext cx="2330677" cy="11653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buNone/>
          </a:pPr>
          <a:r>
            <a:rPr lang="en-US" sz="1200" b="1" kern="1200">
              <a:latin typeface="Times New Roman" panose="02020603050405020304" pitchFamily="18" charset="0"/>
              <a:cs typeface="Times New Roman" panose="02020603050405020304" pitchFamily="18" charset="0"/>
            </a:rPr>
            <a:t>Luật PCRT năm 2022 </a:t>
          </a:r>
        </a:p>
      </dsp:txBody>
      <dsp:txXfrm>
        <a:off x="12252054" y="1657641"/>
        <a:ext cx="2330677" cy="1165338"/>
      </dsp:txXfrm>
    </dsp:sp>
    <dsp:sp modelId="{CB526B48-CF38-43D8-9C8F-52A080404DE7}">
      <dsp:nvSpPr>
        <dsp:cNvPr id="0" name=""/>
        <dsp:cNvSpPr/>
      </dsp:nvSpPr>
      <dsp:spPr>
        <a:xfrm>
          <a:off x="12834724" y="3312423"/>
          <a:ext cx="2330677" cy="11653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US" sz="1000" kern="1200">
              <a:latin typeface="Times New Roman" panose="02020603050405020304" pitchFamily="18" charset="0"/>
              <a:cs typeface="Times New Roman" panose="02020603050405020304" pitchFamily="18" charset="0"/>
            </a:rPr>
            <a:t>Nghị định số 19/2023/NĐ-CP quy định chi tiết một số điều của Luật PCRT</a:t>
          </a:r>
        </a:p>
      </dsp:txBody>
      <dsp:txXfrm>
        <a:off x="12834724" y="3312423"/>
        <a:ext cx="2330677" cy="1165338"/>
      </dsp:txXfrm>
    </dsp:sp>
    <dsp:sp modelId="{CF94D81B-129F-463B-8750-513B1A8DA93D}">
      <dsp:nvSpPr>
        <dsp:cNvPr id="0" name=""/>
        <dsp:cNvSpPr/>
      </dsp:nvSpPr>
      <dsp:spPr>
        <a:xfrm>
          <a:off x="12834724" y="4967204"/>
          <a:ext cx="2330677" cy="11653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US" sz="1000" kern="1200">
              <a:latin typeface="Times New Roman" panose="02020603050405020304" pitchFamily="18" charset="0"/>
              <a:cs typeface="Times New Roman" panose="02020603050405020304" pitchFamily="18" charset="0"/>
            </a:rPr>
            <a:t>Quyết định số 11/2023/QĐ-TTg quy định mức giao dịch có giá trị lớn phải báo cáo</a:t>
          </a:r>
        </a:p>
      </dsp:txBody>
      <dsp:txXfrm>
        <a:off x="12834724" y="4967204"/>
        <a:ext cx="2330677" cy="1165338"/>
      </dsp:txXfrm>
    </dsp:sp>
    <dsp:sp modelId="{4F58277C-E8F4-4656-868D-B684F085C2AA}">
      <dsp:nvSpPr>
        <dsp:cNvPr id="0" name=""/>
        <dsp:cNvSpPr/>
      </dsp:nvSpPr>
      <dsp:spPr>
        <a:xfrm>
          <a:off x="12834724" y="6621985"/>
          <a:ext cx="2330677" cy="11653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US" sz="1000" kern="1200" dirty="0" err="1">
              <a:latin typeface="Times New Roman" panose="02020603050405020304" pitchFamily="18" charset="0"/>
              <a:cs typeface="Times New Roman" panose="02020603050405020304" pitchFamily="18" charset="0"/>
            </a:rPr>
            <a:t>Thông</a:t>
          </a:r>
          <a:r>
            <a:rPr lang="en-US" sz="1000" kern="1200" dirty="0">
              <a:latin typeface="Times New Roman" panose="02020603050405020304" pitchFamily="18" charset="0"/>
              <a:cs typeface="Times New Roman" panose="02020603050405020304" pitchFamily="18" charset="0"/>
            </a:rPr>
            <a:t> </a:t>
          </a:r>
          <a:r>
            <a:rPr lang="en-US" sz="1000" kern="1200" dirty="0" err="1">
              <a:latin typeface="Times New Roman" panose="02020603050405020304" pitchFamily="18" charset="0"/>
              <a:cs typeface="Times New Roman" panose="02020603050405020304" pitchFamily="18" charset="0"/>
            </a:rPr>
            <a:t>tư</a:t>
          </a:r>
          <a:r>
            <a:rPr lang="en-US" sz="1000" kern="1200" dirty="0">
              <a:latin typeface="Times New Roman" panose="02020603050405020304" pitchFamily="18" charset="0"/>
              <a:cs typeface="Times New Roman" panose="02020603050405020304" pitchFamily="18" charset="0"/>
            </a:rPr>
            <a:t> </a:t>
          </a:r>
          <a:r>
            <a:rPr lang="en-US" sz="1000" kern="1200" dirty="0" err="1">
              <a:latin typeface="Times New Roman" panose="02020603050405020304" pitchFamily="18" charset="0"/>
              <a:cs typeface="Times New Roman" panose="02020603050405020304" pitchFamily="18" charset="0"/>
            </a:rPr>
            <a:t>số</a:t>
          </a:r>
          <a:r>
            <a:rPr lang="en-US" sz="1000" kern="1200" dirty="0">
              <a:latin typeface="Times New Roman" panose="02020603050405020304" pitchFamily="18" charset="0"/>
              <a:cs typeface="Times New Roman" panose="02020603050405020304" pitchFamily="18" charset="0"/>
            </a:rPr>
            <a:t> 27/2025TT-NHNN </a:t>
          </a:r>
          <a:r>
            <a:rPr lang="en-US" sz="1000" kern="1200" dirty="0" err="1">
              <a:latin typeface="Times New Roman" panose="02020603050405020304" pitchFamily="18" charset="0"/>
              <a:cs typeface="Times New Roman" panose="02020603050405020304" pitchFamily="18" charset="0"/>
            </a:rPr>
            <a:t>hướng</a:t>
          </a:r>
          <a:r>
            <a:rPr lang="en-US" sz="1000" kern="1200" dirty="0">
              <a:latin typeface="Times New Roman" panose="02020603050405020304" pitchFamily="18" charset="0"/>
              <a:cs typeface="Times New Roman" panose="02020603050405020304" pitchFamily="18" charset="0"/>
            </a:rPr>
            <a:t> </a:t>
          </a:r>
          <a:r>
            <a:rPr lang="en-US" sz="1000" kern="1200" dirty="0" err="1">
              <a:latin typeface="Times New Roman" panose="02020603050405020304" pitchFamily="18" charset="0"/>
              <a:cs typeface="Times New Roman" panose="02020603050405020304" pitchFamily="18" charset="0"/>
            </a:rPr>
            <a:t>dẫn</a:t>
          </a:r>
          <a:r>
            <a:rPr lang="en-US" sz="1000" kern="1200" dirty="0">
              <a:latin typeface="Times New Roman" panose="02020603050405020304" pitchFamily="18" charset="0"/>
              <a:cs typeface="Times New Roman" panose="02020603050405020304" pitchFamily="18" charset="0"/>
            </a:rPr>
            <a:t> </a:t>
          </a:r>
          <a:r>
            <a:rPr lang="en-US" sz="1000" kern="1200" dirty="0" err="1">
              <a:latin typeface="Times New Roman" panose="02020603050405020304" pitchFamily="18" charset="0"/>
              <a:cs typeface="Times New Roman" panose="02020603050405020304" pitchFamily="18" charset="0"/>
            </a:rPr>
            <a:t>thực</a:t>
          </a:r>
          <a:r>
            <a:rPr lang="en-US" sz="1000" kern="1200" dirty="0">
              <a:latin typeface="Times New Roman" panose="02020603050405020304" pitchFamily="18" charset="0"/>
              <a:cs typeface="Times New Roman" panose="02020603050405020304" pitchFamily="18" charset="0"/>
            </a:rPr>
            <a:t> </a:t>
          </a:r>
          <a:r>
            <a:rPr lang="en-US" sz="1000" kern="1200" dirty="0" err="1">
              <a:latin typeface="Times New Roman" panose="02020603050405020304" pitchFamily="18" charset="0"/>
              <a:cs typeface="Times New Roman" panose="02020603050405020304" pitchFamily="18" charset="0"/>
            </a:rPr>
            <a:t>hiện</a:t>
          </a:r>
          <a:r>
            <a:rPr lang="en-US" sz="1000" kern="1200" dirty="0">
              <a:latin typeface="Times New Roman" panose="02020603050405020304" pitchFamily="18" charset="0"/>
              <a:cs typeface="Times New Roman" panose="02020603050405020304" pitchFamily="18" charset="0"/>
            </a:rPr>
            <a:t> </a:t>
          </a:r>
          <a:r>
            <a:rPr lang="en-US" sz="1000" kern="1200" dirty="0" err="1">
              <a:latin typeface="Times New Roman" panose="02020603050405020304" pitchFamily="18" charset="0"/>
              <a:cs typeface="Times New Roman" panose="02020603050405020304" pitchFamily="18" charset="0"/>
            </a:rPr>
            <a:t>một</a:t>
          </a:r>
          <a:r>
            <a:rPr lang="en-US" sz="1000" kern="1200" dirty="0">
              <a:latin typeface="Times New Roman" panose="02020603050405020304" pitchFamily="18" charset="0"/>
              <a:cs typeface="Times New Roman" panose="02020603050405020304" pitchFamily="18" charset="0"/>
            </a:rPr>
            <a:t> </a:t>
          </a:r>
          <a:r>
            <a:rPr lang="en-US" sz="1000" kern="1200" dirty="0" err="1">
              <a:latin typeface="Times New Roman" panose="02020603050405020304" pitchFamily="18" charset="0"/>
              <a:cs typeface="Times New Roman" panose="02020603050405020304" pitchFamily="18" charset="0"/>
            </a:rPr>
            <a:t>số</a:t>
          </a:r>
          <a:r>
            <a:rPr lang="en-US" sz="1000" kern="1200" dirty="0">
              <a:latin typeface="Times New Roman" panose="02020603050405020304" pitchFamily="18" charset="0"/>
              <a:cs typeface="Times New Roman" panose="02020603050405020304" pitchFamily="18" charset="0"/>
            </a:rPr>
            <a:t> </a:t>
          </a:r>
          <a:r>
            <a:rPr lang="en-US" sz="1000" kern="1200" dirty="0" err="1">
              <a:latin typeface="Times New Roman" panose="02020603050405020304" pitchFamily="18" charset="0"/>
              <a:cs typeface="Times New Roman" panose="02020603050405020304" pitchFamily="18" charset="0"/>
            </a:rPr>
            <a:t>điều</a:t>
          </a:r>
          <a:r>
            <a:rPr lang="en-US" sz="1000" kern="1200" dirty="0">
              <a:latin typeface="Times New Roman" panose="02020603050405020304" pitchFamily="18" charset="0"/>
              <a:cs typeface="Times New Roman" panose="02020603050405020304" pitchFamily="18" charset="0"/>
            </a:rPr>
            <a:t> </a:t>
          </a:r>
          <a:r>
            <a:rPr lang="en-US" sz="1000" kern="1200" dirty="0" err="1">
              <a:latin typeface="Times New Roman" panose="02020603050405020304" pitchFamily="18" charset="0"/>
              <a:cs typeface="Times New Roman" panose="02020603050405020304" pitchFamily="18" charset="0"/>
            </a:rPr>
            <a:t>của</a:t>
          </a:r>
          <a:r>
            <a:rPr lang="en-US" sz="1000" kern="1200" dirty="0">
              <a:latin typeface="Times New Roman" panose="02020603050405020304" pitchFamily="18" charset="0"/>
              <a:cs typeface="Times New Roman" panose="02020603050405020304" pitchFamily="18" charset="0"/>
            </a:rPr>
            <a:t> </a:t>
          </a:r>
          <a:r>
            <a:rPr lang="en-US" sz="1000" kern="1200" dirty="0" err="1">
              <a:latin typeface="Times New Roman" panose="02020603050405020304" pitchFamily="18" charset="0"/>
              <a:cs typeface="Times New Roman" panose="02020603050405020304" pitchFamily="18" charset="0"/>
            </a:rPr>
            <a:t>Luật</a:t>
          </a:r>
          <a:r>
            <a:rPr lang="en-US" sz="1000" kern="1200" dirty="0">
              <a:latin typeface="Times New Roman" panose="02020603050405020304" pitchFamily="18" charset="0"/>
              <a:cs typeface="Times New Roman" panose="02020603050405020304" pitchFamily="18" charset="0"/>
            </a:rPr>
            <a:t> PCRT</a:t>
          </a:r>
        </a:p>
      </dsp:txBody>
      <dsp:txXfrm>
        <a:off x="12834724" y="6621985"/>
        <a:ext cx="2330677" cy="11653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2B63EC-017F-4EB6-9454-0CC2B1CCEFDC}">
      <dsp:nvSpPr>
        <dsp:cNvPr id="0" name=""/>
        <dsp:cNvSpPr/>
      </dsp:nvSpPr>
      <dsp:spPr>
        <a:xfrm>
          <a:off x="0" y="276194"/>
          <a:ext cx="14630400" cy="227557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err="1">
              <a:latin typeface="Times New Roman" panose="02020603050405020304" pitchFamily="18" charset="0"/>
              <a:ea typeface="+mj-ea"/>
              <a:cs typeface="Times New Roman" panose="02020603050405020304" pitchFamily="18" charset="0"/>
            </a:rPr>
            <a:t>Luật</a:t>
          </a:r>
          <a:r>
            <a:rPr lang="en-US" sz="3300" kern="1200" dirty="0">
              <a:latin typeface="Times New Roman" panose="02020603050405020304" pitchFamily="18" charset="0"/>
              <a:ea typeface="+mj-ea"/>
              <a:cs typeface="Times New Roman" panose="02020603050405020304" pitchFamily="18" charset="0"/>
            </a:rPr>
            <a:t> </a:t>
          </a:r>
          <a:r>
            <a:rPr lang="en-US" sz="3300" kern="1200" dirty="0" err="1">
              <a:latin typeface="Times New Roman" panose="02020603050405020304" pitchFamily="18" charset="0"/>
              <a:ea typeface="+mj-ea"/>
              <a:cs typeface="Times New Roman" panose="02020603050405020304" pitchFamily="18" charset="0"/>
            </a:rPr>
            <a:t>Phòng</a:t>
          </a:r>
          <a:r>
            <a:rPr lang="en-US" sz="3300" kern="1200" dirty="0">
              <a:latin typeface="Times New Roman" panose="02020603050405020304" pitchFamily="18" charset="0"/>
              <a:ea typeface="+mj-ea"/>
              <a:cs typeface="Times New Roman" panose="02020603050405020304" pitchFamily="18" charset="0"/>
            </a:rPr>
            <a:t>, </a:t>
          </a:r>
          <a:r>
            <a:rPr lang="en-US" sz="3300" kern="1200" dirty="0" err="1">
              <a:latin typeface="Times New Roman" panose="02020603050405020304" pitchFamily="18" charset="0"/>
              <a:ea typeface="+mj-ea"/>
              <a:cs typeface="Times New Roman" panose="02020603050405020304" pitchFamily="18" charset="0"/>
            </a:rPr>
            <a:t>chống</a:t>
          </a:r>
          <a:r>
            <a:rPr lang="en-US" sz="3300" kern="1200" dirty="0">
              <a:latin typeface="Times New Roman" panose="02020603050405020304" pitchFamily="18" charset="0"/>
              <a:ea typeface="+mj-ea"/>
              <a:cs typeface="Times New Roman" panose="02020603050405020304" pitchFamily="18" charset="0"/>
            </a:rPr>
            <a:t> </a:t>
          </a:r>
          <a:r>
            <a:rPr lang="en-US" sz="3300" kern="1200" dirty="0" err="1">
              <a:latin typeface="Times New Roman" panose="02020603050405020304" pitchFamily="18" charset="0"/>
              <a:ea typeface="+mj-ea"/>
              <a:cs typeface="Times New Roman" panose="02020603050405020304" pitchFamily="18" charset="0"/>
            </a:rPr>
            <a:t>khủng</a:t>
          </a:r>
          <a:r>
            <a:rPr lang="en-US" sz="3300" kern="1200" dirty="0">
              <a:latin typeface="Times New Roman" panose="02020603050405020304" pitchFamily="18" charset="0"/>
              <a:ea typeface="+mj-ea"/>
              <a:cs typeface="Times New Roman" panose="02020603050405020304" pitchFamily="18" charset="0"/>
            </a:rPr>
            <a:t> </a:t>
          </a:r>
          <a:r>
            <a:rPr lang="en-US" sz="3300" kern="1200" dirty="0" err="1">
              <a:latin typeface="Times New Roman" panose="02020603050405020304" pitchFamily="18" charset="0"/>
              <a:ea typeface="+mj-ea"/>
              <a:cs typeface="Times New Roman" panose="02020603050405020304" pitchFamily="18" charset="0"/>
            </a:rPr>
            <a:t>bố</a:t>
          </a:r>
          <a:r>
            <a:rPr lang="en-US" sz="3300" kern="1200" dirty="0">
              <a:latin typeface="Times New Roman" panose="02020603050405020304" pitchFamily="18" charset="0"/>
              <a:ea typeface="+mj-ea"/>
              <a:cs typeface="Times New Roman" panose="02020603050405020304" pitchFamily="18" charset="0"/>
            </a:rPr>
            <a:t> </a:t>
          </a:r>
          <a:r>
            <a:rPr lang="en-US" sz="3300" kern="1200" dirty="0" err="1">
              <a:latin typeface="Times New Roman" panose="02020603050405020304" pitchFamily="18" charset="0"/>
              <a:ea typeface="+mj-ea"/>
              <a:cs typeface="Times New Roman" panose="02020603050405020304" pitchFamily="18" charset="0"/>
            </a:rPr>
            <a:t>số</a:t>
          </a:r>
          <a:r>
            <a:rPr lang="en-US" sz="3300" kern="1200" dirty="0">
              <a:latin typeface="Times New Roman" panose="02020603050405020304" pitchFamily="18" charset="0"/>
              <a:ea typeface="+mj-ea"/>
              <a:cs typeface="Times New Roman" panose="02020603050405020304" pitchFamily="18" charset="0"/>
            </a:rPr>
            <a:t> 07/2013/QH13 </a:t>
          </a:r>
          <a:r>
            <a:rPr lang="en-US" sz="3300" kern="1200" dirty="0" err="1">
              <a:latin typeface="Times New Roman" panose="02020603050405020304" pitchFamily="18" charset="0"/>
              <a:ea typeface="+mj-ea"/>
              <a:cs typeface="Times New Roman" panose="02020603050405020304" pitchFamily="18" charset="0"/>
            </a:rPr>
            <a:t>ngày</a:t>
          </a:r>
          <a:r>
            <a:rPr lang="en-US" sz="3300" kern="1200" dirty="0">
              <a:latin typeface="Times New Roman" panose="02020603050405020304" pitchFamily="18" charset="0"/>
              <a:ea typeface="+mj-ea"/>
              <a:cs typeface="Times New Roman" panose="02020603050405020304" pitchFamily="18" charset="0"/>
            </a:rPr>
            <a:t> 12/6/2013</a:t>
          </a:r>
          <a:endParaRPr lang="en-US" sz="3300" kern="1200" dirty="0"/>
        </a:p>
      </dsp:txBody>
      <dsp:txXfrm>
        <a:off x="111084" y="387278"/>
        <a:ext cx="14408232" cy="2053408"/>
      </dsp:txXfrm>
    </dsp:sp>
    <dsp:sp modelId="{695245EB-8764-43EF-872C-6AC18814C17D}">
      <dsp:nvSpPr>
        <dsp:cNvPr id="0" name=""/>
        <dsp:cNvSpPr/>
      </dsp:nvSpPr>
      <dsp:spPr>
        <a:xfrm>
          <a:off x="0" y="2646811"/>
          <a:ext cx="14630400" cy="227557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buNone/>
          </a:pPr>
          <a:r>
            <a:rPr lang="vi-VN" sz="3300" kern="1200" dirty="0">
              <a:latin typeface="Times New Roman" panose="02020603050405020304" pitchFamily="18" charset="0"/>
              <a:ea typeface="+mj-ea"/>
              <a:cs typeface="Times New Roman" panose="02020603050405020304" pitchFamily="18" charset="0"/>
            </a:rPr>
            <a:t>Nghị định số 122/2013/NĐ-CP ngày 11</a:t>
          </a:r>
          <a:r>
            <a:rPr lang="en-US" sz="3300" kern="1200" dirty="0">
              <a:latin typeface="Times New Roman" panose="02020603050405020304" pitchFamily="18" charset="0"/>
              <a:ea typeface="+mj-ea"/>
              <a:cs typeface="Times New Roman" panose="02020603050405020304" pitchFamily="18" charset="0"/>
            </a:rPr>
            <a:t>/1</a:t>
          </a:r>
          <a:r>
            <a:rPr lang="vi-VN" sz="3300" kern="1200" dirty="0">
              <a:latin typeface="Times New Roman" panose="02020603050405020304" pitchFamily="18" charset="0"/>
              <a:ea typeface="+mj-ea"/>
              <a:cs typeface="Times New Roman" panose="02020603050405020304" pitchFamily="18" charset="0"/>
            </a:rPr>
            <a:t>0</a:t>
          </a:r>
          <a:r>
            <a:rPr lang="en-US" sz="3300" kern="1200" dirty="0">
              <a:latin typeface="Times New Roman" panose="02020603050405020304" pitchFamily="18" charset="0"/>
              <a:ea typeface="+mj-ea"/>
              <a:cs typeface="Times New Roman" panose="02020603050405020304" pitchFamily="18" charset="0"/>
            </a:rPr>
            <a:t>/2</a:t>
          </a:r>
          <a:r>
            <a:rPr lang="vi-VN" sz="3300" kern="1200" dirty="0">
              <a:latin typeface="Times New Roman" panose="02020603050405020304" pitchFamily="18" charset="0"/>
              <a:ea typeface="+mj-ea"/>
              <a:cs typeface="Times New Roman" panose="02020603050405020304" pitchFamily="18" charset="0"/>
            </a:rPr>
            <a:t>013 Quy định về tạm ngừng lưu thông, phong tỏa, niêm phong, tạm giữ và xử lý đối với tiền, tài sản liên quan đến khủng bố, tài trợ khủng bố; xác lập danh sách tổ chức, cá nhân liên quan đến khủng bố, tài trợ khủng bố</a:t>
          </a:r>
          <a:r>
            <a:rPr lang="en-US" sz="3300" kern="1200" dirty="0">
              <a:latin typeface="Times New Roman" panose="02020603050405020304" pitchFamily="18" charset="0"/>
              <a:ea typeface="+mj-ea"/>
              <a:cs typeface="Times New Roman" panose="02020603050405020304" pitchFamily="18" charset="0"/>
            </a:rPr>
            <a:t> </a:t>
          </a:r>
          <a:r>
            <a:rPr lang="en-US" sz="3300" kern="1200" dirty="0" err="1">
              <a:latin typeface="Times New Roman" panose="02020603050405020304" pitchFamily="18" charset="0"/>
              <a:ea typeface="+mj-ea"/>
              <a:cs typeface="Times New Roman" panose="02020603050405020304" pitchFamily="18" charset="0"/>
            </a:rPr>
            <a:t>được</a:t>
          </a:r>
          <a:r>
            <a:rPr lang="en-US" sz="3300" kern="1200" dirty="0">
              <a:latin typeface="Times New Roman" panose="02020603050405020304" pitchFamily="18" charset="0"/>
              <a:ea typeface="+mj-ea"/>
              <a:cs typeface="Times New Roman" panose="02020603050405020304" pitchFamily="18" charset="0"/>
            </a:rPr>
            <a:t> </a:t>
          </a:r>
          <a:r>
            <a:rPr lang="en-US" sz="3300" kern="1200" dirty="0" err="1">
              <a:latin typeface="Times New Roman" panose="02020603050405020304" pitchFamily="18" charset="0"/>
              <a:ea typeface="+mj-ea"/>
              <a:cs typeface="Times New Roman" panose="02020603050405020304" pitchFamily="18" charset="0"/>
            </a:rPr>
            <a:t>sửa</a:t>
          </a:r>
          <a:r>
            <a:rPr lang="en-US" sz="3300" kern="1200" dirty="0">
              <a:latin typeface="Times New Roman" panose="02020603050405020304" pitchFamily="18" charset="0"/>
              <a:ea typeface="+mj-ea"/>
              <a:cs typeface="Times New Roman" panose="02020603050405020304" pitchFamily="18" charset="0"/>
            </a:rPr>
            <a:t> </a:t>
          </a:r>
          <a:r>
            <a:rPr lang="en-US" sz="3300" kern="1200" dirty="0" err="1">
              <a:latin typeface="Times New Roman" panose="02020603050405020304" pitchFamily="18" charset="0"/>
              <a:ea typeface="+mj-ea"/>
              <a:cs typeface="Times New Roman" panose="02020603050405020304" pitchFamily="18" charset="0"/>
            </a:rPr>
            <a:t>đổi</a:t>
          </a:r>
          <a:r>
            <a:rPr lang="en-US" sz="3300" kern="1200" dirty="0">
              <a:latin typeface="Times New Roman" panose="02020603050405020304" pitchFamily="18" charset="0"/>
              <a:ea typeface="+mj-ea"/>
              <a:cs typeface="Times New Roman" panose="02020603050405020304" pitchFamily="18" charset="0"/>
            </a:rPr>
            <a:t> </a:t>
          </a:r>
          <a:r>
            <a:rPr lang="en-US" sz="3300" kern="1200" dirty="0" err="1">
              <a:latin typeface="Times New Roman" panose="02020603050405020304" pitchFamily="18" charset="0"/>
              <a:ea typeface="+mj-ea"/>
              <a:cs typeface="Times New Roman" panose="02020603050405020304" pitchFamily="18" charset="0"/>
            </a:rPr>
            <a:t>bằng</a:t>
          </a:r>
          <a:r>
            <a:rPr lang="en-US" sz="3300" kern="1200" dirty="0">
              <a:latin typeface="Times New Roman" panose="02020603050405020304" pitchFamily="18" charset="0"/>
              <a:ea typeface="+mj-ea"/>
              <a:cs typeface="Times New Roman" panose="02020603050405020304" pitchFamily="18" charset="0"/>
            </a:rPr>
            <a:t> </a:t>
          </a:r>
          <a:r>
            <a:rPr lang="en-US" sz="3300" kern="1200" dirty="0" err="1">
              <a:latin typeface="Times New Roman" panose="02020603050405020304" pitchFamily="18" charset="0"/>
              <a:ea typeface="+mj-ea"/>
              <a:cs typeface="Times New Roman" panose="02020603050405020304" pitchFamily="18" charset="0"/>
            </a:rPr>
            <a:t>Nghị</a:t>
          </a:r>
          <a:r>
            <a:rPr lang="en-US" sz="3300" kern="1200" dirty="0">
              <a:latin typeface="Times New Roman" panose="02020603050405020304" pitchFamily="18" charset="0"/>
              <a:ea typeface="+mj-ea"/>
              <a:cs typeface="Times New Roman" panose="02020603050405020304" pitchFamily="18" charset="0"/>
            </a:rPr>
            <a:t> </a:t>
          </a:r>
          <a:r>
            <a:rPr lang="en-US" sz="3300" kern="1200" dirty="0" err="1">
              <a:latin typeface="Times New Roman" panose="02020603050405020304" pitchFamily="18" charset="0"/>
              <a:ea typeface="+mj-ea"/>
              <a:cs typeface="Times New Roman" panose="02020603050405020304" pitchFamily="18" charset="0"/>
            </a:rPr>
            <a:t>định</a:t>
          </a:r>
          <a:r>
            <a:rPr lang="en-US" sz="3300" kern="1200" dirty="0">
              <a:latin typeface="Times New Roman" panose="02020603050405020304" pitchFamily="18" charset="0"/>
              <a:ea typeface="+mj-ea"/>
              <a:cs typeface="Times New Roman" panose="02020603050405020304" pitchFamily="18" charset="0"/>
            </a:rPr>
            <a:t> </a:t>
          </a:r>
          <a:r>
            <a:rPr lang="en-US" sz="3300" kern="1200" dirty="0" err="1">
              <a:latin typeface="Times New Roman" panose="02020603050405020304" pitchFamily="18" charset="0"/>
              <a:ea typeface="+mj-ea"/>
              <a:cs typeface="Times New Roman" panose="02020603050405020304" pitchFamily="18" charset="0"/>
            </a:rPr>
            <a:t>số</a:t>
          </a:r>
          <a:r>
            <a:rPr lang="en-US" sz="3300" kern="1200" dirty="0">
              <a:latin typeface="Times New Roman" panose="02020603050405020304" pitchFamily="18" charset="0"/>
              <a:ea typeface="+mj-ea"/>
              <a:cs typeface="Times New Roman" panose="02020603050405020304" pitchFamily="18" charset="0"/>
            </a:rPr>
            <a:t> 93/2024</a:t>
          </a:r>
          <a:r>
            <a:rPr lang="vi-VN" sz="3300" kern="1200" dirty="0">
              <a:latin typeface="Times New Roman" panose="02020603050405020304" pitchFamily="18" charset="0"/>
              <a:ea typeface="+mj-ea"/>
              <a:cs typeface="Times New Roman" panose="02020603050405020304" pitchFamily="18" charset="0"/>
            </a:rPr>
            <a:t>/NĐ-CP ngày </a:t>
          </a:r>
          <a:r>
            <a:rPr lang="en-US" sz="3300" kern="1200" dirty="0">
              <a:latin typeface="Times New Roman" panose="02020603050405020304" pitchFamily="18" charset="0"/>
              <a:ea typeface="+mj-ea"/>
              <a:cs typeface="Times New Roman" panose="02020603050405020304" pitchFamily="18" charset="0"/>
            </a:rPr>
            <a:t>18/7/2024.</a:t>
          </a:r>
          <a:endParaRPr lang="en-US" sz="3300" kern="1200" dirty="0"/>
        </a:p>
      </dsp:txBody>
      <dsp:txXfrm>
        <a:off x="111084" y="2757895"/>
        <a:ext cx="14408232" cy="2053408"/>
      </dsp:txXfrm>
    </dsp:sp>
    <dsp:sp modelId="{3F218285-B501-4D72-92A9-7662250BB112}">
      <dsp:nvSpPr>
        <dsp:cNvPr id="0" name=""/>
        <dsp:cNvSpPr/>
      </dsp:nvSpPr>
      <dsp:spPr>
        <a:xfrm>
          <a:off x="0" y="4953000"/>
          <a:ext cx="14630400" cy="227557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buNone/>
          </a:pPr>
          <a:r>
            <a:rPr lang="vi-VN" altLang="en-US" sz="3300" kern="1200" dirty="0">
              <a:latin typeface="Times New Roman" pitchFamily="18" charset="0"/>
              <a:cs typeface="Times New Roman" pitchFamily="18" charset="0"/>
            </a:rPr>
            <a:t>Nghị định </a:t>
          </a:r>
          <a:r>
            <a:rPr lang="en-US" altLang="en-US" sz="3300" kern="1200" dirty="0" err="1">
              <a:latin typeface="Times New Roman" pitchFamily="18" charset="0"/>
              <a:cs typeface="Times New Roman" pitchFamily="18" charset="0"/>
            </a:rPr>
            <a:t>số</a:t>
          </a:r>
          <a:r>
            <a:rPr lang="en-US" altLang="en-US" sz="3300" kern="1200" dirty="0">
              <a:latin typeface="Times New Roman" pitchFamily="18" charset="0"/>
              <a:cs typeface="Times New Roman" pitchFamily="18" charset="0"/>
            </a:rPr>
            <a:t> 81/2019/NĐ-CP </a:t>
          </a:r>
          <a:r>
            <a:rPr lang="en-US" altLang="en-US" sz="3300" kern="1200" dirty="0" err="1">
              <a:latin typeface="Times New Roman" pitchFamily="18" charset="0"/>
              <a:cs typeface="Times New Roman" pitchFamily="18" charset="0"/>
            </a:rPr>
            <a:t>ngày</a:t>
          </a:r>
          <a:r>
            <a:rPr lang="en-US" altLang="en-US" sz="3300" kern="1200" dirty="0">
              <a:latin typeface="Times New Roman" pitchFamily="18" charset="0"/>
              <a:cs typeface="Times New Roman" pitchFamily="18" charset="0"/>
            </a:rPr>
            <a:t> 11/11/2019 </a:t>
          </a:r>
          <a:r>
            <a:rPr lang="vi-VN" altLang="en-US" sz="3300" kern="1200" dirty="0">
              <a:latin typeface="Times New Roman" pitchFamily="18" charset="0"/>
              <a:cs typeface="Times New Roman" pitchFamily="18" charset="0"/>
            </a:rPr>
            <a:t>về phòng, chống phổ biến vũ khí hủy diệt hàng </a:t>
          </a:r>
          <a:r>
            <a:rPr lang="vi-VN" altLang="en-US" sz="3300" kern="1200" dirty="0" err="1">
              <a:latin typeface="Times New Roman" pitchFamily="18" charset="0"/>
              <a:cs typeface="Times New Roman" pitchFamily="18" charset="0"/>
            </a:rPr>
            <a:t>loạ</a:t>
          </a:r>
          <a:r>
            <a:rPr lang="en-US" altLang="en-US" sz="3300" kern="1200" dirty="0">
              <a:latin typeface="Times New Roman" pitchFamily="18" charset="0"/>
              <a:cs typeface="Times New Roman" pitchFamily="18" charset="0"/>
            </a:rPr>
            <a:t>t</a:t>
          </a:r>
          <a:endParaRPr lang="en-US" sz="3300" kern="1200" dirty="0"/>
        </a:p>
      </dsp:txBody>
      <dsp:txXfrm>
        <a:off x="111084" y="5064084"/>
        <a:ext cx="14408232" cy="20534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04CF3-6BF7-4EB1-A550-D4340F23D90E}">
      <dsp:nvSpPr>
        <dsp:cNvPr id="0" name=""/>
        <dsp:cNvSpPr/>
      </dsp:nvSpPr>
      <dsp:spPr>
        <a:xfrm>
          <a:off x="4495804" y="2622496"/>
          <a:ext cx="3332793" cy="2883001"/>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buFontTx/>
            <a:buChar char="-"/>
          </a:pPr>
          <a:r>
            <a:rPr lang="vi-VN" sz="2800" kern="1200" dirty="0">
              <a:latin typeface="Times New Roman" pitchFamily="18" charset="0"/>
              <a:cs typeface="Times New Roman" pitchFamily="18" charset="0"/>
            </a:rPr>
            <a:t>Khách hàng </a:t>
          </a:r>
          <a:endParaRPr lang="en-US" sz="2800" kern="1200" dirty="0"/>
        </a:p>
      </dsp:txBody>
      <dsp:txXfrm>
        <a:off x="5048095" y="3100250"/>
        <a:ext cx="2228211" cy="1927493"/>
      </dsp:txXfrm>
    </dsp:sp>
    <dsp:sp modelId="{2CBDE416-45DD-4496-A66B-CC541D811AE6}">
      <dsp:nvSpPr>
        <dsp:cNvPr id="0" name=""/>
        <dsp:cNvSpPr/>
      </dsp:nvSpPr>
      <dsp:spPr>
        <a:xfrm>
          <a:off x="6516184" y="1242771"/>
          <a:ext cx="1257453" cy="1083462"/>
        </a:xfrm>
        <a:prstGeom prst="hexagon">
          <a:avLst>
            <a:gd name="adj" fmla="val 28900"/>
            <a:gd name="vf" fmla="val 115470"/>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C9B4204E-4008-4121-A647-C456D899A01F}">
      <dsp:nvSpPr>
        <dsp:cNvPr id="0" name=""/>
        <dsp:cNvSpPr/>
      </dsp:nvSpPr>
      <dsp:spPr>
        <a:xfrm>
          <a:off x="4730396" y="101600"/>
          <a:ext cx="2731200" cy="2362809"/>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buFontTx/>
            <a:buChar char="-"/>
          </a:pPr>
          <a:r>
            <a:rPr lang="en-US" sz="2800" kern="1200" dirty="0" err="1">
              <a:latin typeface="Times New Roman" pitchFamily="18" charset="0"/>
              <a:cs typeface="Times New Roman" pitchFamily="18" charset="0"/>
            </a:rPr>
            <a:t>Rửa</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tiền</a:t>
          </a:r>
          <a:endParaRPr lang="en-US" sz="2800" kern="1200" dirty="0"/>
        </a:p>
      </dsp:txBody>
      <dsp:txXfrm>
        <a:off x="5183014" y="493168"/>
        <a:ext cx="1825964" cy="1579673"/>
      </dsp:txXfrm>
    </dsp:sp>
    <dsp:sp modelId="{0F607296-D851-41CB-96D9-76C322690334}">
      <dsp:nvSpPr>
        <dsp:cNvPr id="0" name=""/>
        <dsp:cNvSpPr/>
      </dsp:nvSpPr>
      <dsp:spPr>
        <a:xfrm>
          <a:off x="7983730" y="3268268"/>
          <a:ext cx="1257453" cy="1083462"/>
        </a:xfrm>
        <a:prstGeom prst="hexagon">
          <a:avLst>
            <a:gd name="adj" fmla="val 28900"/>
            <a:gd name="vf" fmla="val 115470"/>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C89E300-D641-4E26-9DFD-58EF05479FAD}">
      <dsp:nvSpPr>
        <dsp:cNvPr id="0" name=""/>
        <dsp:cNvSpPr/>
      </dsp:nvSpPr>
      <dsp:spPr>
        <a:xfrm>
          <a:off x="7241042" y="1453286"/>
          <a:ext cx="2731200" cy="2362809"/>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buFontTx/>
            <a:buChar char="-"/>
          </a:pPr>
          <a:r>
            <a:rPr lang="en-US" sz="2800" kern="1200" dirty="0">
              <a:latin typeface="Times New Roman" pitchFamily="18" charset="0"/>
              <a:cs typeface="Times New Roman" pitchFamily="18" charset="0"/>
            </a:rPr>
            <a:t>Tài </a:t>
          </a:r>
          <a:r>
            <a:rPr lang="en-US" sz="2800" kern="1200" dirty="0" err="1">
              <a:latin typeface="Times New Roman" pitchFamily="18" charset="0"/>
              <a:cs typeface="Times New Roman" pitchFamily="18" charset="0"/>
            </a:rPr>
            <a:t>sản</a:t>
          </a:r>
          <a:r>
            <a:rPr lang="en-US" sz="2800" kern="1200" dirty="0">
              <a:latin typeface="Times New Roman" pitchFamily="18" charset="0"/>
              <a:cs typeface="Times New Roman" pitchFamily="18" charset="0"/>
            </a:rPr>
            <a:t> do </a:t>
          </a:r>
          <a:r>
            <a:rPr lang="en-US" sz="2800" kern="1200" dirty="0" err="1">
              <a:latin typeface="Times New Roman" pitchFamily="18" charset="0"/>
              <a:cs typeface="Times New Roman" pitchFamily="18" charset="0"/>
            </a:rPr>
            <a:t>phạm</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tội</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mà</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có</a:t>
          </a:r>
          <a:endParaRPr lang="en-US" sz="2800" kern="1200" dirty="0"/>
        </a:p>
      </dsp:txBody>
      <dsp:txXfrm>
        <a:off x="7693660" y="1844854"/>
        <a:ext cx="1825964" cy="1579673"/>
      </dsp:txXfrm>
    </dsp:sp>
    <dsp:sp modelId="{CB5BBDA2-E688-419A-BB0E-B08A90560BF8}">
      <dsp:nvSpPr>
        <dsp:cNvPr id="0" name=""/>
        <dsp:cNvSpPr/>
      </dsp:nvSpPr>
      <dsp:spPr>
        <a:xfrm>
          <a:off x="6964278" y="5554675"/>
          <a:ext cx="1257453" cy="1083462"/>
        </a:xfrm>
        <a:prstGeom prst="hexagon">
          <a:avLst>
            <a:gd name="adj" fmla="val 28900"/>
            <a:gd name="vf" fmla="val 115470"/>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8E70D630-69F5-4213-B7EA-B7B475D68EAA}">
      <dsp:nvSpPr>
        <dsp:cNvPr id="0" name=""/>
        <dsp:cNvSpPr/>
      </dsp:nvSpPr>
      <dsp:spPr>
        <a:xfrm>
          <a:off x="7241042" y="4310278"/>
          <a:ext cx="2731200" cy="2362809"/>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buFontTx/>
            <a:buChar char="-"/>
          </a:pPr>
          <a:r>
            <a:rPr lang="en-US" sz="2800" kern="1200" dirty="0">
              <a:latin typeface="Times New Roman" pitchFamily="18" charset="0"/>
              <a:cs typeface="Times New Roman" pitchFamily="18" charset="0"/>
            </a:rPr>
            <a:t>Giao </a:t>
          </a:r>
          <a:r>
            <a:rPr lang="en-US" sz="2800" kern="1200" dirty="0" err="1">
              <a:latin typeface="Times New Roman" pitchFamily="18" charset="0"/>
              <a:cs typeface="Times New Roman" pitchFamily="18" charset="0"/>
            </a:rPr>
            <a:t>dịch</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có</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giá</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trị</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lớn</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phải</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báo</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cáo</a:t>
          </a:r>
          <a:endParaRPr lang="en-US" sz="2800" kern="1200" dirty="0"/>
        </a:p>
      </dsp:txBody>
      <dsp:txXfrm>
        <a:off x="7693660" y="4701846"/>
        <a:ext cx="1825964" cy="1579673"/>
      </dsp:txXfrm>
    </dsp:sp>
    <dsp:sp modelId="{79ECFC19-F889-458F-9C12-46B8BB108AD6}">
      <dsp:nvSpPr>
        <dsp:cNvPr id="0" name=""/>
        <dsp:cNvSpPr/>
      </dsp:nvSpPr>
      <dsp:spPr>
        <a:xfrm>
          <a:off x="4435417" y="5792012"/>
          <a:ext cx="1257453" cy="1083462"/>
        </a:xfrm>
        <a:prstGeom prst="hexagon">
          <a:avLst>
            <a:gd name="adj" fmla="val 28900"/>
            <a:gd name="vf" fmla="val 115470"/>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F9384FE8-E3E4-4B9F-8D3B-B5512247B1B1}">
      <dsp:nvSpPr>
        <dsp:cNvPr id="0" name=""/>
        <dsp:cNvSpPr/>
      </dsp:nvSpPr>
      <dsp:spPr>
        <a:xfrm>
          <a:off x="4736213" y="5765190"/>
          <a:ext cx="2731200" cy="2362809"/>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buFontTx/>
            <a:buChar char="-"/>
          </a:pPr>
          <a:r>
            <a:rPr lang="en-US" sz="2800" kern="1200" dirty="0" err="1"/>
            <a:t>Chuyển</a:t>
          </a:r>
          <a:r>
            <a:rPr lang="en-US" sz="2800" kern="1200" dirty="0"/>
            <a:t> </a:t>
          </a:r>
          <a:r>
            <a:rPr lang="en-US" sz="2800" kern="1200" dirty="0" err="1"/>
            <a:t>tiền</a:t>
          </a:r>
          <a:r>
            <a:rPr lang="en-US" sz="2800" kern="1200" dirty="0"/>
            <a:t> </a:t>
          </a:r>
          <a:r>
            <a:rPr lang="en-US" sz="2800" kern="1200" dirty="0" err="1"/>
            <a:t>điện</a:t>
          </a:r>
          <a:r>
            <a:rPr lang="en-US" sz="2800" kern="1200" dirty="0"/>
            <a:t> </a:t>
          </a:r>
          <a:r>
            <a:rPr lang="en-US" sz="2800" kern="1200" dirty="0" err="1"/>
            <a:t>tử</a:t>
          </a:r>
          <a:endParaRPr lang="en-US" sz="2800" kern="1200" dirty="0"/>
        </a:p>
      </dsp:txBody>
      <dsp:txXfrm>
        <a:off x="5188831" y="6156758"/>
        <a:ext cx="1825964" cy="1579673"/>
      </dsp:txXfrm>
    </dsp:sp>
    <dsp:sp modelId="{6A0B86E5-53FF-4915-AB4C-068EDC6FC041}">
      <dsp:nvSpPr>
        <dsp:cNvPr id="0" name=""/>
        <dsp:cNvSpPr/>
      </dsp:nvSpPr>
      <dsp:spPr>
        <a:xfrm>
          <a:off x="2943839" y="3767328"/>
          <a:ext cx="1257453" cy="1083462"/>
        </a:xfrm>
        <a:prstGeom prst="hexagon">
          <a:avLst>
            <a:gd name="adj" fmla="val 28900"/>
            <a:gd name="vf" fmla="val 115470"/>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61BDB8DC-B5A1-4675-AA10-1E47B3C37415}">
      <dsp:nvSpPr>
        <dsp:cNvPr id="0" name=""/>
        <dsp:cNvSpPr/>
      </dsp:nvSpPr>
      <dsp:spPr>
        <a:xfrm>
          <a:off x="2219756" y="4311904"/>
          <a:ext cx="2731200" cy="2362809"/>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buFontTx/>
            <a:buChar char="-"/>
          </a:pPr>
          <a:r>
            <a:rPr lang="en-US" sz="2800" kern="1200" dirty="0">
              <a:latin typeface="Times New Roman" pitchFamily="18" charset="0"/>
              <a:cs typeface="Times New Roman" pitchFamily="18" charset="0"/>
            </a:rPr>
            <a:t>Giao </a:t>
          </a:r>
          <a:r>
            <a:rPr lang="en-US" sz="2800" kern="1200" dirty="0" err="1">
              <a:latin typeface="Times New Roman" pitchFamily="18" charset="0"/>
              <a:cs typeface="Times New Roman" pitchFamily="18" charset="0"/>
            </a:rPr>
            <a:t>dịch</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đáng</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ngờ</a:t>
          </a:r>
          <a:endParaRPr lang="en-US" sz="2800" kern="1200" dirty="0"/>
        </a:p>
      </dsp:txBody>
      <dsp:txXfrm>
        <a:off x="2672374" y="4703472"/>
        <a:ext cx="1825964" cy="1579673"/>
      </dsp:txXfrm>
    </dsp:sp>
    <dsp:sp modelId="{75E95B59-2F33-4120-A5BC-5250AD4DB7A7}">
      <dsp:nvSpPr>
        <dsp:cNvPr id="0" name=""/>
        <dsp:cNvSpPr/>
      </dsp:nvSpPr>
      <dsp:spPr>
        <a:xfrm>
          <a:off x="2219756" y="1450035"/>
          <a:ext cx="2731200" cy="2362809"/>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buFontTx/>
            <a:buChar char="-"/>
          </a:pPr>
          <a:r>
            <a:rPr lang="vi-VN" sz="2800" kern="1200" dirty="0">
              <a:latin typeface="Times New Roman" pitchFamily="18" charset="0"/>
              <a:cs typeface="Times New Roman" pitchFamily="18" charset="0"/>
            </a:rPr>
            <a:t>Người khởi tạo </a:t>
          </a:r>
          <a:endParaRPr lang="en-US" sz="2800" kern="1200" dirty="0"/>
        </a:p>
      </dsp:txBody>
      <dsp:txXfrm>
        <a:off x="2672374" y="1841603"/>
        <a:ext cx="1825964" cy="15796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04CF3-6BF7-4EB1-A550-D4340F23D90E}">
      <dsp:nvSpPr>
        <dsp:cNvPr id="0" name=""/>
        <dsp:cNvSpPr/>
      </dsp:nvSpPr>
      <dsp:spPr>
        <a:xfrm>
          <a:off x="3584388" y="2540543"/>
          <a:ext cx="3228644" cy="2792907"/>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buFontTx/>
            <a:buChar char="-"/>
          </a:pPr>
          <a:r>
            <a:rPr lang="vi-VN" sz="2900" kern="1200">
              <a:latin typeface="Times New Roman" pitchFamily="18" charset="0"/>
              <a:cs typeface="Times New Roman" pitchFamily="18" charset="0"/>
            </a:rPr>
            <a:t>Chủ sở hữu hưởng lợi </a:t>
          </a:r>
          <a:endParaRPr lang="en-US" sz="2900" kern="1200" dirty="0"/>
        </a:p>
      </dsp:txBody>
      <dsp:txXfrm>
        <a:off x="4119420" y="3003367"/>
        <a:ext cx="2158580" cy="1867259"/>
      </dsp:txXfrm>
    </dsp:sp>
    <dsp:sp modelId="{2CBDE416-45DD-4496-A66B-CC541D811AE6}">
      <dsp:nvSpPr>
        <dsp:cNvPr id="0" name=""/>
        <dsp:cNvSpPr/>
      </dsp:nvSpPr>
      <dsp:spPr>
        <a:xfrm>
          <a:off x="5541631" y="1203934"/>
          <a:ext cx="1218157" cy="1049604"/>
        </a:xfrm>
        <a:prstGeom prst="hexagon">
          <a:avLst>
            <a:gd name="adj" fmla="val 28900"/>
            <a:gd name="vf" fmla="val 115470"/>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C9B4204E-4008-4121-A647-C456D899A01F}">
      <dsp:nvSpPr>
        <dsp:cNvPr id="0" name=""/>
        <dsp:cNvSpPr/>
      </dsp:nvSpPr>
      <dsp:spPr>
        <a:xfrm>
          <a:off x="3817285" y="0"/>
          <a:ext cx="2645850" cy="2288971"/>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buFontTx/>
            <a:buChar char="-"/>
          </a:pPr>
          <a:r>
            <a:rPr lang="vi-VN" sz="2900" kern="1200" dirty="0">
              <a:latin typeface="Times New Roman" pitchFamily="18" charset="0"/>
              <a:cs typeface="Times New Roman" pitchFamily="18" charset="0"/>
            </a:rPr>
            <a:t>Quan hệ ngân hàng đại lý </a:t>
          </a:r>
          <a:endParaRPr lang="en-US" sz="2900" kern="1200" dirty="0"/>
        </a:p>
      </dsp:txBody>
      <dsp:txXfrm>
        <a:off x="4255759" y="379331"/>
        <a:ext cx="1768902" cy="1530309"/>
      </dsp:txXfrm>
    </dsp:sp>
    <dsp:sp modelId="{0F607296-D851-41CB-96D9-76C322690334}">
      <dsp:nvSpPr>
        <dsp:cNvPr id="0" name=""/>
        <dsp:cNvSpPr/>
      </dsp:nvSpPr>
      <dsp:spPr>
        <a:xfrm>
          <a:off x="6963316" y="3166135"/>
          <a:ext cx="1218157" cy="1049604"/>
        </a:xfrm>
        <a:prstGeom prst="hexagon">
          <a:avLst>
            <a:gd name="adj" fmla="val 28900"/>
            <a:gd name="vf" fmla="val 115470"/>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C89E300-D641-4E26-9DFD-58EF05479FAD}">
      <dsp:nvSpPr>
        <dsp:cNvPr id="0" name=""/>
        <dsp:cNvSpPr/>
      </dsp:nvSpPr>
      <dsp:spPr>
        <a:xfrm>
          <a:off x="6243837" y="1407871"/>
          <a:ext cx="2645850" cy="2288971"/>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buFontTx/>
            <a:buChar char="-"/>
          </a:pPr>
          <a:r>
            <a:rPr lang="en-US" sz="2900" kern="1200" dirty="0">
              <a:latin typeface="Times New Roman" pitchFamily="18" charset="0"/>
              <a:cs typeface="Times New Roman" pitchFamily="18" charset="0"/>
            </a:rPr>
            <a:t>Danh </a:t>
          </a:r>
          <a:r>
            <a:rPr lang="en-US" sz="2900" kern="1200" dirty="0" err="1">
              <a:latin typeface="Times New Roman" pitchFamily="18" charset="0"/>
              <a:cs typeface="Times New Roman" pitchFamily="18" charset="0"/>
            </a:rPr>
            <a:t>sách</a:t>
          </a:r>
          <a:r>
            <a:rPr lang="en-US" sz="2900" kern="1200" dirty="0">
              <a:latin typeface="Times New Roman" pitchFamily="18" charset="0"/>
              <a:cs typeface="Times New Roman" pitchFamily="18" charset="0"/>
            </a:rPr>
            <a:t> </a:t>
          </a:r>
          <a:r>
            <a:rPr lang="en-US" sz="2900" kern="1200" dirty="0" err="1">
              <a:latin typeface="Times New Roman" pitchFamily="18" charset="0"/>
              <a:cs typeface="Times New Roman" pitchFamily="18" charset="0"/>
            </a:rPr>
            <a:t>đen</a:t>
          </a:r>
          <a:r>
            <a:rPr lang="en-US" sz="2900" kern="1200" dirty="0">
              <a:latin typeface="Times New Roman" pitchFamily="18" charset="0"/>
              <a:cs typeface="Times New Roman" pitchFamily="18" charset="0"/>
            </a:rPr>
            <a:t> </a:t>
          </a:r>
          <a:endParaRPr lang="en-US" sz="2900" kern="1200" dirty="0"/>
        </a:p>
      </dsp:txBody>
      <dsp:txXfrm>
        <a:off x="6682311" y="1787202"/>
        <a:ext cx="1768902" cy="1530309"/>
      </dsp:txXfrm>
    </dsp:sp>
    <dsp:sp modelId="{CB5BBDA2-E688-419A-BB0E-B08A90560BF8}">
      <dsp:nvSpPr>
        <dsp:cNvPr id="0" name=""/>
        <dsp:cNvSpPr/>
      </dsp:nvSpPr>
      <dsp:spPr>
        <a:xfrm>
          <a:off x="5975722" y="5381091"/>
          <a:ext cx="1218157" cy="1049604"/>
        </a:xfrm>
        <a:prstGeom prst="hexagon">
          <a:avLst>
            <a:gd name="adj" fmla="val 28900"/>
            <a:gd name="vf" fmla="val 115470"/>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8E70D630-69F5-4213-B7EA-B7B475D68EAA}">
      <dsp:nvSpPr>
        <dsp:cNvPr id="0" name=""/>
        <dsp:cNvSpPr/>
      </dsp:nvSpPr>
      <dsp:spPr>
        <a:xfrm>
          <a:off x="6243837" y="4175582"/>
          <a:ext cx="2645850" cy="2288971"/>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buFontTx/>
            <a:buChar char="-"/>
          </a:pPr>
          <a:r>
            <a:rPr lang="en-US" sz="2900" kern="1200" dirty="0">
              <a:latin typeface="Times New Roman" pitchFamily="18" charset="0"/>
              <a:cs typeface="Times New Roman" pitchFamily="18" charset="0"/>
            </a:rPr>
            <a:t>Danh </a:t>
          </a:r>
          <a:r>
            <a:rPr lang="en-US" sz="2900" kern="1200" dirty="0" err="1">
              <a:latin typeface="Times New Roman" pitchFamily="18" charset="0"/>
              <a:cs typeface="Times New Roman" pitchFamily="18" charset="0"/>
            </a:rPr>
            <a:t>sách</a:t>
          </a:r>
          <a:r>
            <a:rPr lang="en-US" sz="2900" kern="1200" dirty="0">
              <a:latin typeface="Times New Roman" pitchFamily="18" charset="0"/>
              <a:cs typeface="Times New Roman" pitchFamily="18" charset="0"/>
            </a:rPr>
            <a:t> </a:t>
          </a:r>
          <a:r>
            <a:rPr lang="en-US" sz="2900" kern="1200" dirty="0" err="1">
              <a:latin typeface="Times New Roman" pitchFamily="18" charset="0"/>
              <a:cs typeface="Times New Roman" pitchFamily="18" charset="0"/>
            </a:rPr>
            <a:t>cảnh</a:t>
          </a:r>
          <a:r>
            <a:rPr lang="en-US" sz="2900" kern="1200" dirty="0">
              <a:latin typeface="Times New Roman" pitchFamily="18" charset="0"/>
              <a:cs typeface="Times New Roman" pitchFamily="18" charset="0"/>
            </a:rPr>
            <a:t> </a:t>
          </a:r>
          <a:r>
            <a:rPr lang="en-US" sz="2900" kern="1200" dirty="0" err="1">
              <a:latin typeface="Times New Roman" pitchFamily="18" charset="0"/>
              <a:cs typeface="Times New Roman" pitchFamily="18" charset="0"/>
            </a:rPr>
            <a:t>báo</a:t>
          </a:r>
          <a:r>
            <a:rPr lang="en-US" sz="2900" kern="1200" dirty="0">
              <a:latin typeface="Times New Roman" pitchFamily="18" charset="0"/>
              <a:cs typeface="Times New Roman" pitchFamily="18" charset="0"/>
            </a:rPr>
            <a:t> </a:t>
          </a:r>
          <a:endParaRPr lang="en-US" sz="2900" kern="1200" dirty="0"/>
        </a:p>
      </dsp:txBody>
      <dsp:txXfrm>
        <a:off x="6682311" y="4554913"/>
        <a:ext cx="1768902" cy="1530309"/>
      </dsp:txXfrm>
    </dsp:sp>
    <dsp:sp modelId="{79ECFC19-F889-458F-9C12-46B8BB108AD6}">
      <dsp:nvSpPr>
        <dsp:cNvPr id="0" name=""/>
        <dsp:cNvSpPr/>
      </dsp:nvSpPr>
      <dsp:spPr>
        <a:xfrm>
          <a:off x="3525888" y="5611012"/>
          <a:ext cx="1218157" cy="1049604"/>
        </a:xfrm>
        <a:prstGeom prst="hexagon">
          <a:avLst>
            <a:gd name="adj" fmla="val 28900"/>
            <a:gd name="vf" fmla="val 115470"/>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F9384FE8-E3E4-4B9F-8D3B-B5512247B1B1}">
      <dsp:nvSpPr>
        <dsp:cNvPr id="0" name=""/>
        <dsp:cNvSpPr/>
      </dsp:nvSpPr>
      <dsp:spPr>
        <a:xfrm>
          <a:off x="3817285" y="5585028"/>
          <a:ext cx="2645850" cy="2288971"/>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buFontTx/>
            <a:buChar char="-"/>
          </a:pPr>
          <a:r>
            <a:rPr lang="en-US" sz="2900" kern="1200" dirty="0">
              <a:latin typeface="Times New Roman" pitchFamily="18" charset="0"/>
              <a:cs typeface="Times New Roman" pitchFamily="18" charset="0"/>
            </a:rPr>
            <a:t>Lực </a:t>
          </a:r>
          <a:r>
            <a:rPr lang="en-US" sz="2900" kern="1200" dirty="0" err="1">
              <a:latin typeface="Times New Roman" pitchFamily="18" charset="0"/>
              <a:cs typeface="Times New Roman" pitchFamily="18" charset="0"/>
            </a:rPr>
            <a:t>lượng</a:t>
          </a:r>
          <a:r>
            <a:rPr lang="en-US" sz="2900" kern="1200" dirty="0">
              <a:latin typeface="Times New Roman" pitchFamily="18" charset="0"/>
              <a:cs typeface="Times New Roman" pitchFamily="18" charset="0"/>
            </a:rPr>
            <a:t> </a:t>
          </a:r>
          <a:r>
            <a:rPr lang="en-US" sz="2900" kern="1200" dirty="0" err="1">
              <a:latin typeface="Times New Roman" pitchFamily="18" charset="0"/>
              <a:cs typeface="Times New Roman" pitchFamily="18" charset="0"/>
            </a:rPr>
            <a:t>đặc</a:t>
          </a:r>
          <a:r>
            <a:rPr lang="en-US" sz="2900" kern="1200" dirty="0">
              <a:latin typeface="Times New Roman" pitchFamily="18" charset="0"/>
              <a:cs typeface="Times New Roman" pitchFamily="18" charset="0"/>
            </a:rPr>
            <a:t> </a:t>
          </a:r>
          <a:r>
            <a:rPr lang="en-US" sz="2900" kern="1200" dirty="0" err="1">
              <a:latin typeface="Times New Roman" pitchFamily="18" charset="0"/>
              <a:cs typeface="Times New Roman" pitchFamily="18" charset="0"/>
            </a:rPr>
            <a:t>nhiệm</a:t>
          </a:r>
          <a:r>
            <a:rPr lang="en-US" sz="2900" kern="1200" dirty="0">
              <a:latin typeface="Times New Roman" pitchFamily="18" charset="0"/>
              <a:cs typeface="Times New Roman" pitchFamily="18" charset="0"/>
            </a:rPr>
            <a:t> </a:t>
          </a:r>
          <a:r>
            <a:rPr lang="en-US" sz="2900" kern="1200" dirty="0" err="1">
              <a:latin typeface="Times New Roman" pitchFamily="18" charset="0"/>
              <a:cs typeface="Times New Roman" pitchFamily="18" charset="0"/>
            </a:rPr>
            <a:t>tài</a:t>
          </a:r>
          <a:r>
            <a:rPr lang="en-US" sz="2900" kern="1200" dirty="0">
              <a:latin typeface="Times New Roman" pitchFamily="18" charset="0"/>
              <a:cs typeface="Times New Roman" pitchFamily="18" charset="0"/>
            </a:rPr>
            <a:t> </a:t>
          </a:r>
          <a:r>
            <a:rPr lang="en-US" sz="2900" kern="1200" dirty="0" err="1">
              <a:latin typeface="Times New Roman" pitchFamily="18" charset="0"/>
              <a:cs typeface="Times New Roman" pitchFamily="18" charset="0"/>
            </a:rPr>
            <a:t>chính</a:t>
          </a:r>
          <a:r>
            <a:rPr lang="en-US" sz="2900" kern="1200" dirty="0">
              <a:latin typeface="Times New Roman" pitchFamily="18" charset="0"/>
              <a:cs typeface="Times New Roman" pitchFamily="18" charset="0"/>
            </a:rPr>
            <a:t> </a:t>
          </a:r>
          <a:endParaRPr lang="en-US" sz="2900" kern="1200" dirty="0"/>
        </a:p>
      </dsp:txBody>
      <dsp:txXfrm>
        <a:off x="4255759" y="5964359"/>
        <a:ext cx="1768902" cy="1530309"/>
      </dsp:txXfrm>
    </dsp:sp>
    <dsp:sp modelId="{7303C9D3-92C7-45D2-BDBA-ACFC1EDBA754}">
      <dsp:nvSpPr>
        <dsp:cNvPr id="0" name=""/>
        <dsp:cNvSpPr/>
      </dsp:nvSpPr>
      <dsp:spPr>
        <a:xfrm>
          <a:off x="2080922" y="3649599"/>
          <a:ext cx="1218157" cy="1049604"/>
        </a:xfrm>
        <a:prstGeom prst="hexagon">
          <a:avLst>
            <a:gd name="adj" fmla="val 28900"/>
            <a:gd name="vf" fmla="val 115470"/>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61BDB8DC-B5A1-4675-AA10-1E47B3C37415}">
      <dsp:nvSpPr>
        <dsp:cNvPr id="0" name=""/>
        <dsp:cNvSpPr/>
      </dsp:nvSpPr>
      <dsp:spPr>
        <a:xfrm>
          <a:off x="1379467" y="4177157"/>
          <a:ext cx="2645850" cy="2288971"/>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buFontTx/>
            <a:buChar char="-"/>
          </a:pPr>
          <a:r>
            <a:rPr lang="vi-VN" sz="2900" kern="1200" dirty="0">
              <a:latin typeface="Times New Roman" pitchFamily="18" charset="0"/>
              <a:cs typeface="Times New Roman" pitchFamily="18" charset="0"/>
            </a:rPr>
            <a:t>Thỏa thuận pháp lý</a:t>
          </a:r>
          <a:endParaRPr lang="en-US" sz="2900" kern="1200" dirty="0"/>
        </a:p>
      </dsp:txBody>
      <dsp:txXfrm>
        <a:off x="1817941" y="4556488"/>
        <a:ext cx="1768902" cy="1530309"/>
      </dsp:txXfrm>
    </dsp:sp>
    <dsp:sp modelId="{77DEFC05-685E-4765-BE48-4326BA151DC6}">
      <dsp:nvSpPr>
        <dsp:cNvPr id="0" name=""/>
        <dsp:cNvSpPr/>
      </dsp:nvSpPr>
      <dsp:spPr>
        <a:xfrm>
          <a:off x="1379467" y="1404721"/>
          <a:ext cx="2645850" cy="2288971"/>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vi-VN" sz="2900" kern="1200" dirty="0">
              <a:latin typeface="Times New Roman" pitchFamily="18" charset="0"/>
              <a:cs typeface="Times New Roman" pitchFamily="18" charset="0"/>
            </a:rPr>
            <a:t>Ngân hàng vỏ bọc</a:t>
          </a:r>
          <a:endParaRPr lang="en-US" sz="2900" kern="1200" dirty="0">
            <a:latin typeface="Times New Roman" pitchFamily="18" charset="0"/>
            <a:cs typeface="Times New Roman" pitchFamily="18" charset="0"/>
          </a:endParaRPr>
        </a:p>
      </dsp:txBody>
      <dsp:txXfrm>
        <a:off x="1817941" y="1784052"/>
        <a:ext cx="1768902" cy="15303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04CF3-6BF7-4EB1-A550-D4340F23D90E}">
      <dsp:nvSpPr>
        <dsp:cNvPr id="0" name=""/>
        <dsp:cNvSpPr/>
      </dsp:nvSpPr>
      <dsp:spPr>
        <a:xfrm>
          <a:off x="5524504" y="2622496"/>
          <a:ext cx="3332793" cy="2883001"/>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buFontTx/>
            <a:buChar char="-"/>
          </a:pPr>
          <a:r>
            <a:rPr lang="vi-VN" sz="1800" kern="1200" dirty="0">
              <a:latin typeface="Times New Roman" pitchFamily="18" charset="0"/>
              <a:cs typeface="Times New Roman" pitchFamily="18" charset="0"/>
            </a:rPr>
            <a:t>Tổ chức phi lợi nhuận </a:t>
          </a:r>
          <a:endParaRPr lang="en-US" sz="1800" kern="1200" dirty="0"/>
        </a:p>
      </dsp:txBody>
      <dsp:txXfrm>
        <a:off x="6076795" y="3100250"/>
        <a:ext cx="2228211" cy="1927493"/>
      </dsp:txXfrm>
    </dsp:sp>
    <dsp:sp modelId="{2CBDE416-45DD-4496-A66B-CC541D811AE6}">
      <dsp:nvSpPr>
        <dsp:cNvPr id="0" name=""/>
        <dsp:cNvSpPr/>
      </dsp:nvSpPr>
      <dsp:spPr>
        <a:xfrm>
          <a:off x="7544884" y="1242771"/>
          <a:ext cx="1257453" cy="1083462"/>
        </a:xfrm>
        <a:prstGeom prst="hexagon">
          <a:avLst>
            <a:gd name="adj" fmla="val 28900"/>
            <a:gd name="vf" fmla="val 115470"/>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C9B4204E-4008-4121-A647-C456D899A01F}">
      <dsp:nvSpPr>
        <dsp:cNvPr id="0" name=""/>
        <dsp:cNvSpPr/>
      </dsp:nvSpPr>
      <dsp:spPr>
        <a:xfrm>
          <a:off x="5759096" y="101600"/>
          <a:ext cx="2731200" cy="2362809"/>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buFontTx/>
            <a:buChar char="-"/>
          </a:pPr>
          <a:r>
            <a:rPr lang="vi-VN" sz="1800" kern="1200">
              <a:latin typeface="Times New Roman" pitchFamily="18" charset="0"/>
              <a:cs typeface="Times New Roman" pitchFamily="18" charset="0"/>
            </a:rPr>
            <a:t>Cá nhân nước ngoài có ảnh hưởng chính trị </a:t>
          </a:r>
          <a:endParaRPr lang="en-US" sz="1800" kern="1200" dirty="0"/>
        </a:p>
      </dsp:txBody>
      <dsp:txXfrm>
        <a:off x="6211714" y="493168"/>
        <a:ext cx="1825964" cy="1579673"/>
      </dsp:txXfrm>
    </dsp:sp>
    <dsp:sp modelId="{0F607296-D851-41CB-96D9-76C322690334}">
      <dsp:nvSpPr>
        <dsp:cNvPr id="0" name=""/>
        <dsp:cNvSpPr/>
      </dsp:nvSpPr>
      <dsp:spPr>
        <a:xfrm>
          <a:off x="9012430" y="3268268"/>
          <a:ext cx="1257453" cy="1083462"/>
        </a:xfrm>
        <a:prstGeom prst="hexagon">
          <a:avLst>
            <a:gd name="adj" fmla="val 28900"/>
            <a:gd name="vf" fmla="val 115470"/>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C89E300-D641-4E26-9DFD-58EF05479FAD}">
      <dsp:nvSpPr>
        <dsp:cNvPr id="0" name=""/>
        <dsp:cNvSpPr/>
      </dsp:nvSpPr>
      <dsp:spPr>
        <a:xfrm>
          <a:off x="8269742" y="1453286"/>
          <a:ext cx="2731200" cy="2362809"/>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buFontTx/>
            <a:buChar char="-"/>
          </a:pPr>
          <a:r>
            <a:rPr lang="en-US" sz="1800" kern="1200" dirty="0">
              <a:latin typeface="Times New Roman" pitchFamily="18" charset="0"/>
              <a:cs typeface="Times New Roman" pitchFamily="18" charset="0"/>
            </a:rPr>
            <a:t>Tài </a:t>
          </a:r>
          <a:r>
            <a:rPr lang="en-US" sz="1800" kern="1200" dirty="0" err="1">
              <a:latin typeface="Times New Roman" pitchFamily="18" charset="0"/>
              <a:cs typeface="Times New Roman" pitchFamily="18" charset="0"/>
            </a:rPr>
            <a:t>trợ</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khủng</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bố</a:t>
          </a:r>
          <a:endParaRPr lang="en-US" sz="1800" kern="1200" dirty="0"/>
        </a:p>
      </dsp:txBody>
      <dsp:txXfrm>
        <a:off x="8722360" y="1844854"/>
        <a:ext cx="1825964" cy="1579673"/>
      </dsp:txXfrm>
    </dsp:sp>
    <dsp:sp modelId="{CB5BBDA2-E688-419A-BB0E-B08A90560BF8}">
      <dsp:nvSpPr>
        <dsp:cNvPr id="0" name=""/>
        <dsp:cNvSpPr/>
      </dsp:nvSpPr>
      <dsp:spPr>
        <a:xfrm>
          <a:off x="7992978" y="5554675"/>
          <a:ext cx="1257453" cy="1083462"/>
        </a:xfrm>
        <a:prstGeom prst="hexagon">
          <a:avLst>
            <a:gd name="adj" fmla="val 28900"/>
            <a:gd name="vf" fmla="val 115470"/>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8E70D630-69F5-4213-B7EA-B7B475D68EAA}">
      <dsp:nvSpPr>
        <dsp:cNvPr id="0" name=""/>
        <dsp:cNvSpPr/>
      </dsp:nvSpPr>
      <dsp:spPr>
        <a:xfrm>
          <a:off x="8269742" y="4310278"/>
          <a:ext cx="2731200" cy="2362809"/>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buFontTx/>
            <a:buChar char="-"/>
          </a:pPr>
          <a:r>
            <a:rPr lang="vi-VN" sz="1800" kern="1200" dirty="0">
              <a:latin typeface="Times New Roman" pitchFamily="18" charset="0"/>
              <a:cs typeface="Times New Roman" pitchFamily="18" charset="0"/>
            </a:rPr>
            <a:t>Tài </a:t>
          </a:r>
          <a:r>
            <a:rPr lang="en-US" sz="1800" kern="1200" dirty="0">
              <a:latin typeface="Times New Roman" pitchFamily="18" charset="0"/>
              <a:cs typeface="Times New Roman" pitchFamily="18" charset="0"/>
            </a:rPr>
            <a:t>tr</a:t>
          </a:r>
          <a:r>
            <a:rPr lang="vi-VN" sz="1800" kern="1200" dirty="0">
              <a:latin typeface="Times New Roman" pitchFamily="18" charset="0"/>
              <a:cs typeface="Times New Roman" pitchFamily="18" charset="0"/>
            </a:rPr>
            <a:t>ợ phổ biến vũ khí hủy diệt hàng loạt </a:t>
          </a:r>
          <a:endParaRPr lang="en-US" sz="1800" kern="1200" dirty="0"/>
        </a:p>
      </dsp:txBody>
      <dsp:txXfrm>
        <a:off x="8722360" y="4701846"/>
        <a:ext cx="1825964" cy="1579673"/>
      </dsp:txXfrm>
    </dsp:sp>
    <dsp:sp modelId="{79ECFC19-F889-458F-9C12-46B8BB108AD6}">
      <dsp:nvSpPr>
        <dsp:cNvPr id="0" name=""/>
        <dsp:cNvSpPr/>
      </dsp:nvSpPr>
      <dsp:spPr>
        <a:xfrm>
          <a:off x="5464117" y="5792012"/>
          <a:ext cx="1257453" cy="1083462"/>
        </a:xfrm>
        <a:prstGeom prst="hexagon">
          <a:avLst>
            <a:gd name="adj" fmla="val 28900"/>
            <a:gd name="vf" fmla="val 115470"/>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F9384FE8-E3E4-4B9F-8D3B-B5512247B1B1}">
      <dsp:nvSpPr>
        <dsp:cNvPr id="0" name=""/>
        <dsp:cNvSpPr/>
      </dsp:nvSpPr>
      <dsp:spPr>
        <a:xfrm>
          <a:off x="5764913" y="5765190"/>
          <a:ext cx="2731200" cy="2362809"/>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buFontTx/>
            <a:buChar char="-"/>
          </a:pPr>
          <a:r>
            <a:rPr lang="en-US" sz="1800" kern="1200" dirty="0" err="1">
              <a:latin typeface="Times New Roman" pitchFamily="18" charset="0"/>
              <a:cs typeface="Times New Roman" pitchFamily="18" charset="0"/>
            </a:rPr>
            <a:t>Tội</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phạm</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nguồn</a:t>
          </a:r>
          <a:endParaRPr lang="en-US" sz="1800" kern="1200" dirty="0"/>
        </a:p>
      </dsp:txBody>
      <dsp:txXfrm>
        <a:off x="6217531" y="6156758"/>
        <a:ext cx="1825964" cy="1579673"/>
      </dsp:txXfrm>
    </dsp:sp>
    <dsp:sp modelId="{6A0B86E5-53FF-4915-AB4C-068EDC6FC041}">
      <dsp:nvSpPr>
        <dsp:cNvPr id="0" name=""/>
        <dsp:cNvSpPr/>
      </dsp:nvSpPr>
      <dsp:spPr>
        <a:xfrm>
          <a:off x="3972539" y="3767328"/>
          <a:ext cx="1257453" cy="1083462"/>
        </a:xfrm>
        <a:prstGeom prst="hexagon">
          <a:avLst>
            <a:gd name="adj" fmla="val 28900"/>
            <a:gd name="vf" fmla="val 115470"/>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61BDB8DC-B5A1-4675-AA10-1E47B3C37415}">
      <dsp:nvSpPr>
        <dsp:cNvPr id="0" name=""/>
        <dsp:cNvSpPr/>
      </dsp:nvSpPr>
      <dsp:spPr>
        <a:xfrm>
          <a:off x="3248456" y="4311904"/>
          <a:ext cx="2731200" cy="2362809"/>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buFontTx/>
            <a:buChar char="-"/>
          </a:pPr>
          <a:r>
            <a:rPr lang="en-US" sz="1800" kern="1200" dirty="0" err="1">
              <a:latin typeface="Times New Roman" pitchFamily="18" charset="0"/>
              <a:cs typeface="Times New Roman" pitchFamily="18" charset="0"/>
            </a:rPr>
            <a:t>Đơn</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vị</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tình</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báo</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tài</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chính</a:t>
          </a:r>
          <a:endParaRPr lang="en-US" sz="1800" kern="1200" dirty="0"/>
        </a:p>
      </dsp:txBody>
      <dsp:txXfrm>
        <a:off x="3701074" y="4703472"/>
        <a:ext cx="1825964" cy="1579673"/>
      </dsp:txXfrm>
    </dsp:sp>
    <dsp:sp modelId="{75E95B59-2F33-4120-A5BC-5250AD4DB7A7}">
      <dsp:nvSpPr>
        <dsp:cNvPr id="0" name=""/>
        <dsp:cNvSpPr/>
      </dsp:nvSpPr>
      <dsp:spPr>
        <a:xfrm>
          <a:off x="3248456" y="1450035"/>
          <a:ext cx="2731200" cy="2362809"/>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buFontTx/>
            <a:buChar char="-"/>
          </a:pPr>
          <a:r>
            <a:rPr lang="en-US" sz="1800" kern="1200" dirty="0" err="1">
              <a:latin typeface="Times New Roman" pitchFamily="18" charset="0"/>
              <a:cs typeface="Times New Roman" pitchFamily="18" charset="0"/>
            </a:rPr>
            <a:t>Đối</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tượng</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báo</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cáo</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Tổ</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chức</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tài</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chính</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Tổ</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chức</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cá</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nhân</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kinh</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doanh</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ngành</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nghề</a:t>
          </a:r>
          <a:r>
            <a:rPr lang="en-US" sz="1800" kern="1200" dirty="0">
              <a:latin typeface="Times New Roman" pitchFamily="18" charset="0"/>
              <a:cs typeface="Times New Roman" pitchFamily="18" charset="0"/>
            </a:rPr>
            <a:t> phi </a:t>
          </a:r>
          <a:r>
            <a:rPr lang="en-US" sz="1800" kern="1200" dirty="0" err="1">
              <a:latin typeface="Times New Roman" pitchFamily="18" charset="0"/>
              <a:cs typeface="Times New Roman" pitchFamily="18" charset="0"/>
            </a:rPr>
            <a:t>tài</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chính</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có</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liên</a:t>
          </a:r>
          <a:r>
            <a:rPr lang="en-US" sz="1800" kern="1200" dirty="0">
              <a:latin typeface="Times New Roman" pitchFamily="18" charset="0"/>
              <a:cs typeface="Times New Roman" pitchFamily="18" charset="0"/>
            </a:rPr>
            <a:t> </a:t>
          </a:r>
          <a:r>
            <a:rPr lang="en-US" sz="1800" kern="1200" dirty="0" err="1">
              <a:latin typeface="Times New Roman" pitchFamily="18" charset="0"/>
              <a:cs typeface="Times New Roman" pitchFamily="18" charset="0"/>
            </a:rPr>
            <a:t>quan</a:t>
          </a:r>
          <a:r>
            <a:rPr lang="en-US" sz="1800" kern="1200" dirty="0">
              <a:latin typeface="Times New Roman" pitchFamily="18" charset="0"/>
              <a:cs typeface="Times New Roman" pitchFamily="18" charset="0"/>
            </a:rPr>
            <a:t>)</a:t>
          </a:r>
          <a:endParaRPr lang="en-US" sz="1800" kern="1200" dirty="0"/>
        </a:p>
      </dsp:txBody>
      <dsp:txXfrm>
        <a:off x="3701074" y="1841603"/>
        <a:ext cx="1825964" cy="15796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E8326B-9758-4711-8EAF-F497791638DF}">
      <dsp:nvSpPr>
        <dsp:cNvPr id="0" name=""/>
        <dsp:cNvSpPr/>
      </dsp:nvSpPr>
      <dsp:spPr>
        <a:xfrm>
          <a:off x="2309559" y="515628"/>
          <a:ext cx="7572880" cy="6959564"/>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buFont typeface="Wingdings" panose="05000000000000000000" pitchFamily="2" charset="2"/>
            <a:buChar char="Ø"/>
          </a:pPr>
          <a:r>
            <a:rPr lang="en-US" altLang="en-US" sz="3600" b="0" kern="1200" dirty="0" err="1">
              <a:solidFill>
                <a:schemeClr val="bg1"/>
              </a:solidFill>
              <a:latin typeface="Times New Roman" panose="02020603050405020304" pitchFamily="18" charset="0"/>
              <a:cs typeface="Times New Roman" panose="02020603050405020304" pitchFamily="18" charset="0"/>
            </a:rPr>
            <a:t>Có</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hành</a:t>
          </a:r>
          <a:r>
            <a:rPr lang="en-US" altLang="en-US" sz="3600" b="0" kern="1200" dirty="0">
              <a:solidFill>
                <a:schemeClr val="bg1"/>
              </a:solidFill>
              <a:latin typeface="Times New Roman" panose="02020603050405020304" pitchFamily="18" charset="0"/>
              <a:cs typeface="Times New Roman" panose="02020603050405020304" pitchFamily="18" charset="0"/>
            </a:rPr>
            <a:t> vi </a:t>
          </a:r>
          <a:r>
            <a:rPr lang="en-US" altLang="en-US" sz="3600" b="0" kern="1200" dirty="0" err="1">
              <a:solidFill>
                <a:schemeClr val="bg1"/>
              </a:solidFill>
              <a:latin typeface="Times New Roman" panose="02020603050405020304" pitchFamily="18" charset="0"/>
              <a:cs typeface="Times New Roman" panose="02020603050405020304" pitchFamily="18" charset="0"/>
            </a:rPr>
            <a:t>che</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giấu</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nguồn</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gốc</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bất</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hợp</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pháp</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của</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tiền</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tài</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sản</a:t>
          </a:r>
          <a:endParaRPr lang="en-US" sz="3600" kern="1200" dirty="0">
            <a:solidFill>
              <a:schemeClr val="bg1"/>
            </a:solidFill>
          </a:endParaRPr>
        </a:p>
      </dsp:txBody>
      <dsp:txXfrm>
        <a:off x="6426862" y="1799834"/>
        <a:ext cx="2569370" cy="2319854"/>
      </dsp:txXfrm>
    </dsp:sp>
    <dsp:sp modelId="{15D2A367-ED6C-4E47-821C-F94BA02B4D9A}">
      <dsp:nvSpPr>
        <dsp:cNvPr id="0" name=""/>
        <dsp:cNvSpPr/>
      </dsp:nvSpPr>
      <dsp:spPr>
        <a:xfrm>
          <a:off x="2330297" y="784851"/>
          <a:ext cx="6827520" cy="6827520"/>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buFont typeface="Wingdings" panose="05000000000000000000" pitchFamily="2" charset="2"/>
            <a:buChar char="Ø"/>
          </a:pPr>
          <a:r>
            <a:rPr lang="en-US" altLang="en-US" sz="3600" b="0" kern="1200" dirty="0" err="1">
              <a:solidFill>
                <a:schemeClr val="bg1"/>
              </a:solidFill>
              <a:latin typeface="Times New Roman" panose="02020603050405020304" pitchFamily="18" charset="0"/>
              <a:cs typeface="Times New Roman" panose="02020603050405020304" pitchFamily="18" charset="0"/>
            </a:rPr>
            <a:t>Có</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động</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cơ</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mục</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đích</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hợp</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pháp</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hóa</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tài</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sản</a:t>
          </a:r>
          <a:r>
            <a:rPr lang="en-US" altLang="en-US" sz="3600" b="0" kern="1200" dirty="0">
              <a:solidFill>
                <a:schemeClr val="bg1"/>
              </a:solidFill>
              <a:latin typeface="Times New Roman" panose="02020603050405020304" pitchFamily="18" charset="0"/>
              <a:cs typeface="Times New Roman" panose="02020603050405020304" pitchFamily="18" charset="0"/>
            </a:rPr>
            <a:t> do </a:t>
          </a:r>
          <a:r>
            <a:rPr lang="en-US" altLang="en-US" sz="3600" b="0" kern="1200" dirty="0" err="1">
              <a:solidFill>
                <a:schemeClr val="bg1"/>
              </a:solidFill>
              <a:latin typeface="Times New Roman" panose="02020603050405020304" pitchFamily="18" charset="0"/>
              <a:cs typeface="Times New Roman" panose="02020603050405020304" pitchFamily="18" charset="0"/>
            </a:rPr>
            <a:t>phạm</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tội</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mà</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có</a:t>
          </a:r>
          <a:endParaRPr lang="en-US" sz="3600" kern="1200" dirty="0">
            <a:solidFill>
              <a:schemeClr val="bg1"/>
            </a:solidFill>
          </a:endParaRPr>
        </a:p>
      </dsp:txBody>
      <dsp:txXfrm>
        <a:off x="4199737" y="5092691"/>
        <a:ext cx="3088640" cy="2113280"/>
      </dsp:txXfrm>
    </dsp:sp>
    <dsp:sp modelId="{9554BCD0-DDFB-42A1-B9E1-56D426B69B66}">
      <dsp:nvSpPr>
        <dsp:cNvPr id="0" name=""/>
        <dsp:cNvSpPr/>
      </dsp:nvSpPr>
      <dsp:spPr>
        <a:xfrm>
          <a:off x="2330297" y="784851"/>
          <a:ext cx="6827520" cy="6827520"/>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buFont typeface="Wingdings" panose="05000000000000000000" pitchFamily="2" charset="2"/>
            <a:buChar char="Ø"/>
          </a:pPr>
          <a:r>
            <a:rPr lang="en-US" altLang="en-US" sz="3600" b="0" kern="1200" dirty="0">
              <a:solidFill>
                <a:schemeClr val="bg1"/>
              </a:solidFill>
              <a:latin typeface="Times New Roman" panose="02020603050405020304" pitchFamily="18" charset="0"/>
              <a:cs typeface="Times New Roman" panose="02020603050405020304" pitchFamily="18" charset="0"/>
            </a:rPr>
            <a:t>Liên </a:t>
          </a:r>
          <a:r>
            <a:rPr lang="en-US" altLang="en-US" sz="3600" b="0" kern="1200" dirty="0" err="1">
              <a:solidFill>
                <a:schemeClr val="bg1"/>
              </a:solidFill>
              <a:latin typeface="Times New Roman" panose="02020603050405020304" pitchFamily="18" charset="0"/>
              <a:cs typeface="Times New Roman" panose="02020603050405020304" pitchFamily="18" charset="0"/>
            </a:rPr>
            <a:t>quan</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đến</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tiền</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tài</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sản</a:t>
          </a:r>
          <a:r>
            <a:rPr lang="en-US" altLang="en-US" sz="3600" b="0" kern="1200" dirty="0">
              <a:solidFill>
                <a:schemeClr val="bg1"/>
              </a:solidFill>
              <a:latin typeface="Times New Roman" panose="02020603050405020304" pitchFamily="18" charset="0"/>
              <a:cs typeface="Times New Roman" panose="02020603050405020304" pitchFamily="18" charset="0"/>
            </a:rPr>
            <a:t> do </a:t>
          </a:r>
          <a:r>
            <a:rPr lang="en-US" altLang="en-US" sz="3600" b="0" kern="1200" dirty="0" err="1">
              <a:solidFill>
                <a:schemeClr val="bg1"/>
              </a:solidFill>
              <a:latin typeface="Times New Roman" panose="02020603050405020304" pitchFamily="18" charset="0"/>
              <a:cs typeface="Times New Roman" panose="02020603050405020304" pitchFamily="18" charset="0"/>
            </a:rPr>
            <a:t>phạm</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tội</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mà</a:t>
          </a:r>
          <a:r>
            <a:rPr lang="en-US" altLang="en-US" sz="3600" b="0" kern="1200" dirty="0">
              <a:solidFill>
                <a:schemeClr val="bg1"/>
              </a:solidFill>
              <a:latin typeface="Times New Roman" panose="02020603050405020304" pitchFamily="18" charset="0"/>
              <a:cs typeface="Times New Roman" panose="02020603050405020304" pitchFamily="18" charset="0"/>
            </a:rPr>
            <a:t> </a:t>
          </a:r>
          <a:r>
            <a:rPr lang="en-US" altLang="en-US" sz="3600" b="0" kern="1200" dirty="0" err="1">
              <a:solidFill>
                <a:schemeClr val="bg1"/>
              </a:solidFill>
              <a:latin typeface="Times New Roman" panose="02020603050405020304" pitchFamily="18" charset="0"/>
              <a:cs typeface="Times New Roman" panose="02020603050405020304" pitchFamily="18" charset="0"/>
            </a:rPr>
            <a:t>có</a:t>
          </a:r>
          <a:r>
            <a:rPr lang="en-US" altLang="en-US" sz="3600" b="0" kern="1200" dirty="0">
              <a:solidFill>
                <a:schemeClr val="bg1"/>
              </a:solidFill>
              <a:latin typeface="Times New Roman" panose="02020603050405020304" pitchFamily="18" charset="0"/>
              <a:cs typeface="Times New Roman" panose="02020603050405020304" pitchFamily="18" charset="0"/>
            </a:rPr>
            <a:t>.</a:t>
          </a:r>
          <a:endParaRPr lang="en-US" sz="3600" kern="1200" dirty="0">
            <a:solidFill>
              <a:schemeClr val="bg1"/>
            </a:solidFill>
          </a:endParaRPr>
        </a:p>
      </dsp:txBody>
      <dsp:txXfrm>
        <a:off x="3061817" y="2125971"/>
        <a:ext cx="2316480" cy="22758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4AEA5-A07E-48F3-BF0F-256E5291A27F}">
      <dsp:nvSpPr>
        <dsp:cNvPr id="0" name=""/>
        <dsp:cNvSpPr/>
      </dsp:nvSpPr>
      <dsp:spPr>
        <a:xfrm>
          <a:off x="0" y="2137156"/>
          <a:ext cx="304800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4048" tIns="137160" rIns="384048" bIns="137160" numCol="1" spcCol="1270" anchor="ctr" anchorCtr="0">
          <a:noAutofit/>
        </a:bodyPr>
        <a:lstStyle/>
        <a:p>
          <a:pPr lvl="0" algn="r" defTabSz="2400300">
            <a:lnSpc>
              <a:spcPct val="90000"/>
            </a:lnSpc>
            <a:spcBef>
              <a:spcPct val="0"/>
            </a:spcBef>
            <a:spcAft>
              <a:spcPct val="35000"/>
            </a:spcAft>
          </a:pPr>
          <a:r>
            <a:rPr lang="en-US" sz="5400" kern="1200" dirty="0">
              <a:latin typeface="Times New Roman" panose="02020603050405020304" pitchFamily="18" charset="0"/>
              <a:cs typeface="Times New Roman" panose="02020603050405020304" pitchFamily="18" charset="0"/>
            </a:rPr>
            <a:t>FATF</a:t>
          </a:r>
        </a:p>
      </dsp:txBody>
      <dsp:txXfrm>
        <a:off x="0" y="2137156"/>
        <a:ext cx="3048000" cy="1287000"/>
      </dsp:txXfrm>
    </dsp:sp>
    <dsp:sp modelId="{8C61E4CE-EB32-454C-8791-1062352DC718}">
      <dsp:nvSpPr>
        <dsp:cNvPr id="0" name=""/>
        <dsp:cNvSpPr/>
      </dsp:nvSpPr>
      <dsp:spPr>
        <a:xfrm>
          <a:off x="3047999" y="1051249"/>
          <a:ext cx="609600" cy="3458812"/>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4961C6F-944A-4454-8832-2DE6C8FC28C7}">
      <dsp:nvSpPr>
        <dsp:cNvPr id="0" name=""/>
        <dsp:cNvSpPr/>
      </dsp:nvSpPr>
      <dsp:spPr>
        <a:xfrm>
          <a:off x="3901439" y="1051249"/>
          <a:ext cx="8290560" cy="345881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285750" lvl="1" indent="-285750" algn="just" defTabSz="1600200">
            <a:lnSpc>
              <a:spcPct val="90000"/>
            </a:lnSpc>
            <a:spcBef>
              <a:spcPct val="0"/>
            </a:spcBef>
            <a:spcAft>
              <a:spcPct val="15000"/>
            </a:spcAft>
            <a:buFont typeface="Wingdings 2" pitchFamily="18" charset="2"/>
            <a:buChar char="••"/>
          </a:pPr>
          <a:r>
            <a:rPr lang="en-US" altLang="en-US" sz="3600" kern="1200" dirty="0" err="1">
              <a:latin typeface="Times New Roman" pitchFamily="18" charset="0"/>
              <a:cs typeface="Times New Roman" pitchFamily="18" charset="0"/>
            </a:rPr>
            <a:t>Là</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hành</a:t>
          </a:r>
          <a:r>
            <a:rPr lang="en-US" altLang="en-US" sz="3600" kern="1200" dirty="0">
              <a:latin typeface="Times New Roman" pitchFamily="18" charset="0"/>
              <a:cs typeface="Times New Roman" pitchFamily="18" charset="0"/>
            </a:rPr>
            <a:t> vi </a:t>
          </a:r>
          <a:r>
            <a:rPr lang="en-US" altLang="en-US" sz="3600" kern="1200" dirty="0" err="1">
              <a:latin typeface="Times New Roman" pitchFamily="18" charset="0"/>
              <a:cs typeface="Times New Roman" pitchFamily="18" charset="0"/>
            </a:rPr>
            <a:t>cá</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nhân</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tổ</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chức</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cung</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cấp</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hoặc</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huy</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động</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tiền</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tài</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sản</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với</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mục</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đích</a:t>
          </a:r>
          <a:r>
            <a:rPr lang="en-US" altLang="en-US" sz="3600" kern="1200" dirty="0">
              <a:latin typeface="Times New Roman" pitchFamily="18" charset="0"/>
              <a:cs typeface="Times New Roman" pitchFamily="18" charset="0"/>
            </a:rPr>
            <a:t>:</a:t>
          </a:r>
          <a:endParaRPr lang="en-US" sz="3600" kern="1200" dirty="0"/>
        </a:p>
        <a:p>
          <a:pPr marL="285750" lvl="1" indent="-285750" algn="just" defTabSz="1600200">
            <a:lnSpc>
              <a:spcPct val="90000"/>
            </a:lnSpc>
            <a:spcBef>
              <a:spcPct val="0"/>
            </a:spcBef>
            <a:spcAft>
              <a:spcPct val="15000"/>
            </a:spcAft>
            <a:buChar char="••"/>
          </a:pPr>
          <a:r>
            <a:rPr lang="en-US" altLang="en-US" sz="3600" kern="1200">
              <a:latin typeface="Times New Roman" pitchFamily="18" charset="0"/>
              <a:cs typeface="Times New Roman" pitchFamily="18" charset="0"/>
            </a:rPr>
            <a:t>(i) để thực hiện một hành vi khủng bố hoặc</a:t>
          </a:r>
          <a:endParaRPr lang="en-US" altLang="en-US" sz="3600" kern="1200" dirty="0">
            <a:latin typeface="Times New Roman" pitchFamily="18" charset="0"/>
            <a:cs typeface="Times New Roman" pitchFamily="18" charset="0"/>
          </a:endParaRPr>
        </a:p>
        <a:p>
          <a:pPr marL="285750" lvl="1" indent="-285750" algn="just" defTabSz="1600200">
            <a:lnSpc>
              <a:spcPct val="90000"/>
            </a:lnSpc>
            <a:spcBef>
              <a:spcPct val="0"/>
            </a:spcBef>
            <a:spcAft>
              <a:spcPct val="15000"/>
            </a:spcAft>
            <a:buChar char="••"/>
          </a:pPr>
          <a:r>
            <a:rPr lang="en-US" altLang="en-US" sz="3600" kern="1200" dirty="0">
              <a:latin typeface="Times New Roman" pitchFamily="18" charset="0"/>
              <a:cs typeface="Times New Roman" pitchFamily="18" charset="0"/>
            </a:rPr>
            <a:t>(ii) </a:t>
          </a:r>
          <a:r>
            <a:rPr lang="en-US" altLang="en-US" sz="3600" kern="1200" dirty="0" err="1">
              <a:latin typeface="Times New Roman" pitchFamily="18" charset="0"/>
              <a:cs typeface="Times New Roman" pitchFamily="18" charset="0"/>
            </a:rPr>
            <a:t>cho</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kẻ</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khủng</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bố</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hoặc</a:t>
          </a:r>
          <a:endParaRPr lang="en-US" altLang="en-US" sz="3600" kern="1200" dirty="0">
            <a:latin typeface="Times New Roman" pitchFamily="18" charset="0"/>
            <a:cs typeface="Times New Roman" pitchFamily="18" charset="0"/>
          </a:endParaRPr>
        </a:p>
        <a:p>
          <a:pPr marL="285750" lvl="1" indent="-285750" algn="just" defTabSz="1600200">
            <a:lnSpc>
              <a:spcPct val="90000"/>
            </a:lnSpc>
            <a:spcBef>
              <a:spcPct val="0"/>
            </a:spcBef>
            <a:spcAft>
              <a:spcPct val="15000"/>
            </a:spcAft>
            <a:buChar char="••"/>
          </a:pPr>
          <a:r>
            <a:rPr lang="en-US" altLang="en-US" sz="3600" kern="1200" dirty="0">
              <a:latin typeface="Times New Roman" pitchFamily="18" charset="0"/>
              <a:cs typeface="Times New Roman" pitchFamily="18" charset="0"/>
            </a:rPr>
            <a:t>(iii) </a:t>
          </a:r>
          <a:r>
            <a:rPr lang="en-US" altLang="en-US" sz="3600" kern="1200" dirty="0" err="1">
              <a:latin typeface="Times New Roman" pitchFamily="18" charset="0"/>
              <a:cs typeface="Times New Roman" pitchFamily="18" charset="0"/>
            </a:rPr>
            <a:t>cho</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tổ</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chức</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khủng</a:t>
          </a:r>
          <a:r>
            <a:rPr lang="en-US" altLang="en-US" sz="3600" kern="1200" dirty="0">
              <a:latin typeface="Times New Roman" pitchFamily="18" charset="0"/>
              <a:cs typeface="Times New Roman" pitchFamily="18" charset="0"/>
            </a:rPr>
            <a:t> </a:t>
          </a:r>
          <a:r>
            <a:rPr lang="en-US" altLang="en-US" sz="3600" kern="1200" dirty="0" err="1">
              <a:latin typeface="Times New Roman" pitchFamily="18" charset="0"/>
              <a:cs typeface="Times New Roman" pitchFamily="18" charset="0"/>
            </a:rPr>
            <a:t>bố</a:t>
          </a:r>
          <a:endParaRPr lang="en-US" altLang="en-US" sz="3600" kern="1200" dirty="0">
            <a:latin typeface="Times New Roman" pitchFamily="18" charset="0"/>
            <a:cs typeface="Times New Roman" pitchFamily="18" charset="0"/>
          </a:endParaRPr>
        </a:p>
      </dsp:txBody>
      <dsp:txXfrm>
        <a:off x="3901439" y="1051249"/>
        <a:ext cx="8290560" cy="3458812"/>
      </dsp:txXfrm>
    </dsp:sp>
    <dsp:sp modelId="{AFDA88B6-BDCC-401F-9260-B5B469546DEC}">
      <dsp:nvSpPr>
        <dsp:cNvPr id="0" name=""/>
        <dsp:cNvSpPr/>
      </dsp:nvSpPr>
      <dsp:spPr>
        <a:xfrm>
          <a:off x="0" y="4744062"/>
          <a:ext cx="3048000" cy="233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101600" rIns="284480" bIns="101600" numCol="1" spcCol="1270" anchor="ctr" anchorCtr="0">
          <a:noAutofit/>
        </a:bodyPr>
        <a:lstStyle/>
        <a:p>
          <a:pPr lvl="0" algn="r" defTabSz="1778000">
            <a:lnSpc>
              <a:spcPct val="90000"/>
            </a:lnSpc>
            <a:spcBef>
              <a:spcPct val="0"/>
            </a:spcBef>
            <a:spcAft>
              <a:spcPct val="35000"/>
            </a:spcAft>
          </a:pPr>
          <a:r>
            <a:rPr lang="en-US" altLang="en-US" sz="4000" kern="1200" dirty="0" err="1">
              <a:latin typeface="Times New Roman" pitchFamily="18" charset="0"/>
              <a:cs typeface="Times New Roman" pitchFamily="18" charset="0"/>
            </a:rPr>
            <a:t>Luật</a:t>
          </a:r>
          <a:r>
            <a:rPr lang="en-US" altLang="en-US" sz="4000" kern="1200" dirty="0">
              <a:latin typeface="Times New Roman" pitchFamily="18" charset="0"/>
              <a:cs typeface="Times New Roman" pitchFamily="18" charset="0"/>
            </a:rPr>
            <a:t> </a:t>
          </a:r>
          <a:r>
            <a:rPr lang="en-US" altLang="en-US" sz="4000" kern="1200" dirty="0" err="1">
              <a:latin typeface="Times New Roman" pitchFamily="18" charset="0"/>
              <a:cs typeface="Times New Roman" pitchFamily="18" charset="0"/>
            </a:rPr>
            <a:t>Phòng</a:t>
          </a:r>
          <a:r>
            <a:rPr lang="en-US" altLang="en-US" sz="4000" kern="1200" dirty="0">
              <a:latin typeface="Times New Roman" pitchFamily="18" charset="0"/>
              <a:cs typeface="Times New Roman" pitchFamily="18" charset="0"/>
            </a:rPr>
            <a:t>, </a:t>
          </a:r>
          <a:r>
            <a:rPr lang="en-US" altLang="en-US" sz="4000" kern="1200" dirty="0" err="1">
              <a:latin typeface="Times New Roman" pitchFamily="18" charset="0"/>
              <a:cs typeface="Times New Roman" pitchFamily="18" charset="0"/>
            </a:rPr>
            <a:t>chống</a:t>
          </a:r>
          <a:r>
            <a:rPr lang="en-US" altLang="en-US" sz="4000" kern="1200" dirty="0">
              <a:latin typeface="Times New Roman" pitchFamily="18" charset="0"/>
              <a:cs typeface="Times New Roman" pitchFamily="18" charset="0"/>
            </a:rPr>
            <a:t> </a:t>
          </a:r>
          <a:r>
            <a:rPr lang="en-US" altLang="en-US" sz="4000" kern="1200" dirty="0" err="1">
              <a:latin typeface="Times New Roman" pitchFamily="18" charset="0"/>
              <a:cs typeface="Times New Roman" pitchFamily="18" charset="0"/>
            </a:rPr>
            <a:t>khủng</a:t>
          </a:r>
          <a:r>
            <a:rPr lang="en-US" altLang="en-US" sz="4000" kern="1200" dirty="0">
              <a:latin typeface="Times New Roman" pitchFamily="18" charset="0"/>
              <a:cs typeface="Times New Roman" pitchFamily="18" charset="0"/>
            </a:rPr>
            <a:t> </a:t>
          </a:r>
          <a:r>
            <a:rPr lang="en-US" altLang="en-US" sz="4000" kern="1200" dirty="0" err="1">
              <a:latin typeface="Times New Roman" pitchFamily="18" charset="0"/>
              <a:cs typeface="Times New Roman" pitchFamily="18" charset="0"/>
            </a:rPr>
            <a:t>bố</a:t>
          </a:r>
          <a:endParaRPr lang="en-US" sz="4000" kern="1200" dirty="0">
            <a:latin typeface="Times New Roman" panose="02020603050405020304" pitchFamily="18" charset="0"/>
            <a:cs typeface="Times New Roman" panose="02020603050405020304" pitchFamily="18" charset="0"/>
          </a:endParaRPr>
        </a:p>
      </dsp:txBody>
      <dsp:txXfrm>
        <a:off x="0" y="4744062"/>
        <a:ext cx="3048000" cy="2332687"/>
      </dsp:txXfrm>
    </dsp:sp>
    <dsp:sp modelId="{24D437CC-56C3-430B-8A90-39E2C6B178BA}">
      <dsp:nvSpPr>
        <dsp:cNvPr id="0" name=""/>
        <dsp:cNvSpPr/>
      </dsp:nvSpPr>
      <dsp:spPr>
        <a:xfrm>
          <a:off x="3047999" y="4744062"/>
          <a:ext cx="609600" cy="2332687"/>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247AFBC-0722-46D3-ABF7-F410FA1A2807}">
      <dsp:nvSpPr>
        <dsp:cNvPr id="0" name=""/>
        <dsp:cNvSpPr/>
      </dsp:nvSpPr>
      <dsp:spPr>
        <a:xfrm>
          <a:off x="3901439" y="4744062"/>
          <a:ext cx="8290560" cy="233268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285750" lvl="1" indent="-285750" algn="l" defTabSz="1778000">
            <a:lnSpc>
              <a:spcPct val="90000"/>
            </a:lnSpc>
            <a:spcBef>
              <a:spcPct val="0"/>
            </a:spcBef>
            <a:spcAft>
              <a:spcPct val="15000"/>
            </a:spcAft>
            <a:buChar char="••"/>
          </a:pPr>
          <a:r>
            <a:rPr lang="en-US" altLang="en-US" sz="4000" kern="1200" dirty="0" err="1">
              <a:latin typeface="Times New Roman" pitchFamily="18" charset="0"/>
              <a:cs typeface="Times New Roman" pitchFamily="18" charset="0"/>
            </a:rPr>
            <a:t>Là</a:t>
          </a:r>
          <a:r>
            <a:rPr lang="en-US" altLang="en-US" sz="4000" kern="1200" dirty="0">
              <a:latin typeface="Times New Roman" pitchFamily="18" charset="0"/>
              <a:cs typeface="Times New Roman" pitchFamily="18" charset="0"/>
            </a:rPr>
            <a:t> </a:t>
          </a:r>
          <a:r>
            <a:rPr lang="en-US" altLang="en-US" sz="4000" kern="1200" dirty="0" err="1">
              <a:latin typeface="Times New Roman" pitchFamily="18" charset="0"/>
              <a:cs typeface="Times New Roman" pitchFamily="18" charset="0"/>
            </a:rPr>
            <a:t>hành</a:t>
          </a:r>
          <a:r>
            <a:rPr lang="en-US" altLang="en-US" sz="4000" kern="1200" dirty="0">
              <a:latin typeface="Times New Roman" pitchFamily="18" charset="0"/>
              <a:cs typeface="Times New Roman" pitchFamily="18" charset="0"/>
            </a:rPr>
            <a:t> vi </a:t>
          </a:r>
          <a:r>
            <a:rPr lang="en-US" altLang="en-US" sz="4000" kern="1200" dirty="0" err="1">
              <a:latin typeface="Times New Roman" pitchFamily="18" charset="0"/>
              <a:cs typeface="Times New Roman" pitchFamily="18" charset="0"/>
            </a:rPr>
            <a:t>hỗ</a:t>
          </a:r>
          <a:r>
            <a:rPr lang="en-US" altLang="en-US" sz="4000" kern="1200" dirty="0">
              <a:latin typeface="Times New Roman" pitchFamily="18" charset="0"/>
              <a:cs typeface="Times New Roman" pitchFamily="18" charset="0"/>
            </a:rPr>
            <a:t> </a:t>
          </a:r>
          <a:r>
            <a:rPr lang="en-US" altLang="en-US" sz="4000" kern="1200" dirty="0" err="1">
              <a:latin typeface="Times New Roman" pitchFamily="18" charset="0"/>
              <a:cs typeface="Times New Roman" pitchFamily="18" charset="0"/>
            </a:rPr>
            <a:t>trợ</a:t>
          </a:r>
          <a:r>
            <a:rPr lang="en-US" altLang="en-US" sz="4000" kern="1200" dirty="0">
              <a:latin typeface="Times New Roman" pitchFamily="18" charset="0"/>
              <a:cs typeface="Times New Roman" pitchFamily="18" charset="0"/>
            </a:rPr>
            <a:t> </a:t>
          </a:r>
          <a:r>
            <a:rPr lang="en-US" altLang="en-US" sz="4000" kern="1200" dirty="0" err="1">
              <a:latin typeface="Times New Roman" pitchFamily="18" charset="0"/>
              <a:cs typeface="Times New Roman" pitchFamily="18" charset="0"/>
            </a:rPr>
            <a:t>tiền</a:t>
          </a:r>
          <a:r>
            <a:rPr lang="en-US" altLang="en-US" sz="4000" kern="1200" dirty="0">
              <a:latin typeface="Times New Roman" pitchFamily="18" charset="0"/>
              <a:cs typeface="Times New Roman" pitchFamily="18" charset="0"/>
            </a:rPr>
            <a:t>, </a:t>
          </a:r>
          <a:r>
            <a:rPr lang="en-US" altLang="en-US" sz="4000" kern="1200" dirty="0" err="1">
              <a:latin typeface="Times New Roman" pitchFamily="18" charset="0"/>
              <a:cs typeface="Times New Roman" pitchFamily="18" charset="0"/>
            </a:rPr>
            <a:t>tài</a:t>
          </a:r>
          <a:r>
            <a:rPr lang="en-US" altLang="en-US" sz="4000" kern="1200" dirty="0">
              <a:latin typeface="Times New Roman" pitchFamily="18" charset="0"/>
              <a:cs typeface="Times New Roman" pitchFamily="18" charset="0"/>
            </a:rPr>
            <a:t> </a:t>
          </a:r>
          <a:r>
            <a:rPr lang="en-US" altLang="en-US" sz="4000" kern="1200" dirty="0" err="1">
              <a:latin typeface="Times New Roman" pitchFamily="18" charset="0"/>
              <a:cs typeface="Times New Roman" pitchFamily="18" charset="0"/>
            </a:rPr>
            <a:t>sản</a:t>
          </a:r>
          <a:r>
            <a:rPr lang="en-US" altLang="en-US" sz="4000" kern="1200" dirty="0">
              <a:latin typeface="Times New Roman" pitchFamily="18" charset="0"/>
              <a:cs typeface="Times New Roman" pitchFamily="18" charset="0"/>
            </a:rPr>
            <a:t> </a:t>
          </a:r>
          <a:r>
            <a:rPr lang="en-US" altLang="en-US" sz="4000" kern="1200" dirty="0" err="1">
              <a:latin typeface="Times New Roman" pitchFamily="18" charset="0"/>
              <a:cs typeface="Times New Roman" pitchFamily="18" charset="0"/>
            </a:rPr>
            <a:t>dưới</a:t>
          </a:r>
          <a:r>
            <a:rPr lang="en-US" altLang="en-US" sz="4000" kern="1200" dirty="0">
              <a:latin typeface="Times New Roman" pitchFamily="18" charset="0"/>
              <a:cs typeface="Times New Roman" pitchFamily="18" charset="0"/>
            </a:rPr>
            <a:t> </a:t>
          </a:r>
          <a:r>
            <a:rPr lang="en-US" altLang="en-US" sz="4000" kern="1200" dirty="0" err="1">
              <a:latin typeface="Times New Roman" pitchFamily="18" charset="0"/>
              <a:cs typeface="Times New Roman" pitchFamily="18" charset="0"/>
            </a:rPr>
            <a:t>bất</a:t>
          </a:r>
          <a:r>
            <a:rPr lang="en-US" altLang="en-US" sz="4000" kern="1200" dirty="0">
              <a:latin typeface="Times New Roman" pitchFamily="18" charset="0"/>
              <a:cs typeface="Times New Roman" pitchFamily="18" charset="0"/>
            </a:rPr>
            <a:t> </a:t>
          </a:r>
          <a:r>
            <a:rPr lang="en-US" altLang="en-US" sz="4000" kern="1200" dirty="0" err="1">
              <a:latin typeface="Times New Roman" pitchFamily="18" charset="0"/>
              <a:cs typeface="Times New Roman" pitchFamily="18" charset="0"/>
            </a:rPr>
            <a:t>kỳ</a:t>
          </a:r>
          <a:r>
            <a:rPr lang="en-US" altLang="en-US" sz="4000" kern="1200" dirty="0">
              <a:latin typeface="Times New Roman" pitchFamily="18" charset="0"/>
              <a:cs typeface="Times New Roman" pitchFamily="18" charset="0"/>
            </a:rPr>
            <a:t> </a:t>
          </a:r>
          <a:r>
            <a:rPr lang="en-US" altLang="en-US" sz="4000" kern="1200" dirty="0" err="1">
              <a:latin typeface="Times New Roman" pitchFamily="18" charset="0"/>
              <a:cs typeface="Times New Roman" pitchFamily="18" charset="0"/>
            </a:rPr>
            <a:t>hình</a:t>
          </a:r>
          <a:r>
            <a:rPr lang="en-US" altLang="en-US" sz="4000" kern="1200" dirty="0">
              <a:latin typeface="Times New Roman" pitchFamily="18" charset="0"/>
              <a:cs typeface="Times New Roman" pitchFamily="18" charset="0"/>
            </a:rPr>
            <a:t> </a:t>
          </a:r>
          <a:r>
            <a:rPr lang="en-US" altLang="en-US" sz="4000" kern="1200" dirty="0" err="1">
              <a:latin typeface="Times New Roman" pitchFamily="18" charset="0"/>
              <a:cs typeface="Times New Roman" pitchFamily="18" charset="0"/>
            </a:rPr>
            <a:t>thức</a:t>
          </a:r>
          <a:r>
            <a:rPr lang="en-US" altLang="en-US" sz="4000" kern="1200" dirty="0">
              <a:latin typeface="Times New Roman" pitchFamily="18" charset="0"/>
              <a:cs typeface="Times New Roman" pitchFamily="18" charset="0"/>
            </a:rPr>
            <a:t> </a:t>
          </a:r>
          <a:r>
            <a:rPr lang="en-US" altLang="en-US" sz="4000" kern="1200" dirty="0" err="1">
              <a:latin typeface="Times New Roman" pitchFamily="18" charset="0"/>
              <a:cs typeface="Times New Roman" pitchFamily="18" charset="0"/>
            </a:rPr>
            <a:t>nào</a:t>
          </a:r>
          <a:r>
            <a:rPr lang="en-US" altLang="en-US" sz="4000" kern="1200" dirty="0">
              <a:latin typeface="Times New Roman" pitchFamily="18" charset="0"/>
              <a:cs typeface="Times New Roman" pitchFamily="18" charset="0"/>
            </a:rPr>
            <a:t> </a:t>
          </a:r>
          <a:r>
            <a:rPr lang="en-US" altLang="en-US" sz="4000" kern="1200" dirty="0" err="1">
              <a:latin typeface="Times New Roman" pitchFamily="18" charset="0"/>
              <a:cs typeface="Times New Roman" pitchFamily="18" charset="0"/>
            </a:rPr>
            <a:t>cho</a:t>
          </a:r>
          <a:r>
            <a:rPr lang="en-US" altLang="en-US" sz="4000" kern="1200" dirty="0">
              <a:latin typeface="Times New Roman" pitchFamily="18" charset="0"/>
              <a:cs typeface="Times New Roman" pitchFamily="18" charset="0"/>
            </a:rPr>
            <a:t> </a:t>
          </a:r>
          <a:r>
            <a:rPr lang="en-US" altLang="en-US" sz="4000" kern="1200" dirty="0" err="1">
              <a:latin typeface="Times New Roman" pitchFamily="18" charset="0"/>
              <a:cs typeface="Times New Roman" pitchFamily="18" charset="0"/>
            </a:rPr>
            <a:t>tổ</a:t>
          </a:r>
          <a:r>
            <a:rPr lang="en-US" altLang="en-US" sz="4000" kern="1200" dirty="0">
              <a:latin typeface="Times New Roman" pitchFamily="18" charset="0"/>
              <a:cs typeface="Times New Roman" pitchFamily="18" charset="0"/>
            </a:rPr>
            <a:t> </a:t>
          </a:r>
          <a:r>
            <a:rPr lang="en-US" altLang="en-US" sz="4000" kern="1200" dirty="0" err="1">
              <a:latin typeface="Times New Roman" pitchFamily="18" charset="0"/>
              <a:cs typeface="Times New Roman" pitchFamily="18" charset="0"/>
            </a:rPr>
            <a:t>chức</a:t>
          </a:r>
          <a:r>
            <a:rPr lang="en-US" altLang="en-US" sz="4000" kern="1200" dirty="0">
              <a:latin typeface="Times New Roman" pitchFamily="18" charset="0"/>
              <a:cs typeface="Times New Roman" pitchFamily="18" charset="0"/>
            </a:rPr>
            <a:t>, </a:t>
          </a:r>
          <a:r>
            <a:rPr lang="en-US" altLang="en-US" sz="4000" kern="1200" dirty="0" err="1">
              <a:latin typeface="Times New Roman" pitchFamily="18" charset="0"/>
              <a:cs typeface="Times New Roman" pitchFamily="18" charset="0"/>
            </a:rPr>
            <a:t>cá</a:t>
          </a:r>
          <a:r>
            <a:rPr lang="en-US" altLang="en-US" sz="4000" kern="1200" dirty="0">
              <a:latin typeface="Times New Roman" pitchFamily="18" charset="0"/>
              <a:cs typeface="Times New Roman" pitchFamily="18" charset="0"/>
            </a:rPr>
            <a:t> </a:t>
          </a:r>
          <a:r>
            <a:rPr lang="en-US" altLang="en-US" sz="4000" kern="1200" dirty="0" err="1">
              <a:latin typeface="Times New Roman" pitchFamily="18" charset="0"/>
              <a:cs typeface="Times New Roman" pitchFamily="18" charset="0"/>
            </a:rPr>
            <a:t>nhân</a:t>
          </a:r>
          <a:r>
            <a:rPr lang="en-US" altLang="en-US" sz="4000" kern="1200" dirty="0">
              <a:latin typeface="Times New Roman" pitchFamily="18" charset="0"/>
              <a:cs typeface="Times New Roman" pitchFamily="18" charset="0"/>
            </a:rPr>
            <a:t> </a:t>
          </a:r>
          <a:r>
            <a:rPr lang="en-US" altLang="en-US" sz="4000" kern="1200" dirty="0" err="1">
              <a:latin typeface="Times New Roman" pitchFamily="18" charset="0"/>
              <a:cs typeface="Times New Roman" pitchFamily="18" charset="0"/>
            </a:rPr>
            <a:t>khủng</a:t>
          </a:r>
          <a:r>
            <a:rPr lang="en-US" altLang="en-US" sz="4000" kern="1200" dirty="0">
              <a:latin typeface="Times New Roman" pitchFamily="18" charset="0"/>
              <a:cs typeface="Times New Roman" pitchFamily="18" charset="0"/>
            </a:rPr>
            <a:t> </a:t>
          </a:r>
          <a:r>
            <a:rPr lang="en-US" altLang="en-US" sz="4000" kern="1200" dirty="0" err="1">
              <a:latin typeface="Times New Roman" pitchFamily="18" charset="0"/>
              <a:cs typeface="Times New Roman" pitchFamily="18" charset="0"/>
            </a:rPr>
            <a:t>bố</a:t>
          </a:r>
          <a:endParaRPr lang="en-US" sz="4000" kern="1200" dirty="0"/>
        </a:p>
      </dsp:txBody>
      <dsp:txXfrm>
        <a:off x="3901439" y="4744062"/>
        <a:ext cx="8290560" cy="23326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4AEA5-A07E-48F3-BF0F-256E5291A27F}">
      <dsp:nvSpPr>
        <dsp:cNvPr id="0" name=""/>
        <dsp:cNvSpPr/>
      </dsp:nvSpPr>
      <dsp:spPr>
        <a:xfrm>
          <a:off x="0" y="1919548"/>
          <a:ext cx="3619500"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4048" tIns="137160" rIns="384048" bIns="137160" numCol="1" spcCol="1270" anchor="ctr" anchorCtr="0">
          <a:noAutofit/>
        </a:bodyPr>
        <a:lstStyle/>
        <a:p>
          <a:pPr lvl="0" algn="r" defTabSz="2400300">
            <a:lnSpc>
              <a:spcPct val="90000"/>
            </a:lnSpc>
            <a:spcBef>
              <a:spcPct val="0"/>
            </a:spcBef>
            <a:spcAft>
              <a:spcPct val="35000"/>
            </a:spcAft>
          </a:pPr>
          <a:r>
            <a:rPr lang="en-US" sz="5400" kern="1200" dirty="0">
              <a:latin typeface="Times New Roman" panose="02020603050405020304" pitchFamily="18" charset="0"/>
              <a:cs typeface="Times New Roman" panose="02020603050405020304" pitchFamily="18" charset="0"/>
            </a:rPr>
            <a:t>FATF</a:t>
          </a:r>
        </a:p>
      </dsp:txBody>
      <dsp:txXfrm>
        <a:off x="0" y="1919548"/>
        <a:ext cx="3619500" cy="1267200"/>
      </dsp:txXfrm>
    </dsp:sp>
    <dsp:sp modelId="{8C61E4CE-EB32-454C-8791-1062352DC718}">
      <dsp:nvSpPr>
        <dsp:cNvPr id="0" name=""/>
        <dsp:cNvSpPr/>
      </dsp:nvSpPr>
      <dsp:spPr>
        <a:xfrm>
          <a:off x="3619499" y="901703"/>
          <a:ext cx="723900" cy="4021875"/>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4961C6F-944A-4454-8832-2DE6C8FC28C7}">
      <dsp:nvSpPr>
        <dsp:cNvPr id="0" name=""/>
        <dsp:cNvSpPr/>
      </dsp:nvSpPr>
      <dsp:spPr>
        <a:xfrm>
          <a:off x="4632959" y="901703"/>
          <a:ext cx="9845040" cy="402187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just" defTabSz="1244600">
            <a:lnSpc>
              <a:spcPct val="90000"/>
            </a:lnSpc>
            <a:spcBef>
              <a:spcPct val="0"/>
            </a:spcBef>
            <a:spcAft>
              <a:spcPct val="15000"/>
            </a:spcAft>
            <a:buFont typeface="Wingdings 2" pitchFamily="18" charset="2"/>
            <a:buChar char="••"/>
          </a:pPr>
          <a:endParaRPr lang="en-US" sz="2800" kern="1200" dirty="0"/>
        </a:p>
        <a:p>
          <a:pPr marL="285750" lvl="1" indent="-285750" algn="just" defTabSz="1244600">
            <a:lnSpc>
              <a:spcPct val="90000"/>
            </a:lnSpc>
            <a:spcBef>
              <a:spcPct val="0"/>
            </a:spcBef>
            <a:spcAft>
              <a:spcPct val="15000"/>
            </a:spcAft>
            <a:buChar char="••"/>
          </a:pPr>
          <a:r>
            <a:rPr lang="en-US" sz="2800" kern="1200" dirty="0">
              <a:latin typeface="Times New Roman" panose="02020603050405020304" pitchFamily="18" charset="0"/>
              <a:cs typeface="Times New Roman" panose="02020603050405020304" pitchFamily="18" charset="0"/>
            </a:rPr>
            <a:t>Tài </a:t>
          </a:r>
          <a:r>
            <a:rPr lang="en-US" sz="2800" kern="1200" dirty="0" err="1">
              <a:latin typeface="Times New Roman" panose="02020603050405020304" pitchFamily="18" charset="0"/>
              <a:cs typeface="Times New Roman" panose="02020603050405020304" pitchFamily="18" charset="0"/>
            </a:rPr>
            <a:t>trợ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phổ</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cung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cấp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tiền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sản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hoặc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hỗ</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chính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dụng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toàn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bộ</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hoặc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một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việc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sản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xuất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mua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sở</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hữu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triển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xuất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khẩu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môi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chuyển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trung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chuyển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chuyển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nhượng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tàng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trữ</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hoặc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dụng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hoặc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phương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chuyển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chúng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như</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liệu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quan</a:t>
          </a:r>
          <a:r>
            <a:rPr lang="en-US" sz="2800" kern="1200" dirty="0">
              <a:latin typeface="Times New Roman" panose="02020603050405020304" pitchFamily="18" charset="0"/>
              <a:cs typeface="Times New Roman" panose="02020603050405020304" pitchFamily="18" charset="0"/>
            </a:rPr>
            <a:t> (bao </a:t>
          </a:r>
          <a:r>
            <a:rPr lang="en-US" sz="2800" kern="1200" dirty="0" err="1">
              <a:latin typeface="Times New Roman" panose="02020603050405020304" pitchFamily="18" charset="0"/>
              <a:cs typeface="Times New Roman" panose="02020603050405020304" pitchFamily="18" charset="0"/>
            </a:rPr>
            <a:t>gồm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nghệ</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hàng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lưỡng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dụng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dụng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hợp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pháp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pháp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quốc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hoặc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nghĩa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vụ</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quốc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tế</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hành</a:t>
          </a:r>
          <a:r>
            <a:rPr lang="en-US" sz="2800" kern="1200" dirty="0">
              <a:latin typeface="Times New Roman" panose="02020603050405020304" pitchFamily="18" charset="0"/>
              <a:cs typeface="Times New Roman" panose="02020603050405020304" pitchFamily="18" charset="0"/>
            </a:rPr>
            <a:t>.</a:t>
          </a:r>
          <a:endParaRPr lang="en-US" altLang="en-US" sz="2800" kern="1200" dirty="0">
            <a:latin typeface="Times New Roman" pitchFamily="18" charset="0"/>
            <a:cs typeface="Times New Roman" pitchFamily="18" charset="0"/>
          </a:endParaRPr>
        </a:p>
      </dsp:txBody>
      <dsp:txXfrm>
        <a:off x="4632959" y="901703"/>
        <a:ext cx="9845040" cy="4021875"/>
      </dsp:txXfrm>
    </dsp:sp>
    <dsp:sp modelId="{AFDA88B6-BDCC-401F-9260-B5B469546DEC}">
      <dsp:nvSpPr>
        <dsp:cNvPr id="0" name=""/>
        <dsp:cNvSpPr/>
      </dsp:nvSpPr>
      <dsp:spPr>
        <a:xfrm>
          <a:off x="0" y="5495837"/>
          <a:ext cx="3661148"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101600" rIns="284480" bIns="101600" numCol="1" spcCol="1270" anchor="ctr" anchorCtr="0">
          <a:noAutofit/>
        </a:bodyPr>
        <a:lstStyle/>
        <a:p>
          <a:pPr lvl="0" algn="r" defTabSz="1778000">
            <a:lnSpc>
              <a:spcPct val="90000"/>
            </a:lnSpc>
            <a:spcBef>
              <a:spcPct val="0"/>
            </a:spcBef>
            <a:spcAft>
              <a:spcPct val="35000"/>
            </a:spcAft>
          </a:pPr>
          <a:r>
            <a:rPr lang="vi-VN" sz="4000" b="1" kern="1200" dirty="0">
              <a:latin typeface="Times New Roman" panose="02020603050405020304" pitchFamily="18" charset="0"/>
              <a:cs typeface="Times New Roman" panose="02020603050405020304" pitchFamily="18" charset="0"/>
            </a:rPr>
            <a:t>Nghị định </a:t>
          </a:r>
          <a:r>
            <a:rPr lang="vi-VN" sz="3600" b="1" kern="1200" dirty="0">
              <a:latin typeface="Times New Roman" panose="02020603050405020304" pitchFamily="18" charset="0"/>
              <a:cs typeface="Times New Roman" panose="02020603050405020304" pitchFamily="18" charset="0"/>
            </a:rPr>
            <a:t>81/2019/NĐ-CP</a:t>
          </a:r>
          <a:endParaRPr lang="en-US" sz="4000" kern="1200" dirty="0">
            <a:latin typeface="Times New Roman" panose="02020603050405020304" pitchFamily="18" charset="0"/>
            <a:cs typeface="Times New Roman" panose="02020603050405020304" pitchFamily="18" charset="0"/>
          </a:endParaRPr>
        </a:p>
      </dsp:txBody>
      <dsp:txXfrm>
        <a:off x="0" y="5495837"/>
        <a:ext cx="3661148" cy="1287000"/>
      </dsp:txXfrm>
    </dsp:sp>
    <dsp:sp modelId="{24D437CC-56C3-430B-8A90-39E2C6B178BA}">
      <dsp:nvSpPr>
        <dsp:cNvPr id="0" name=""/>
        <dsp:cNvSpPr/>
      </dsp:nvSpPr>
      <dsp:spPr>
        <a:xfrm>
          <a:off x="3661148" y="5153978"/>
          <a:ext cx="720365" cy="1970718"/>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247AFBC-0722-46D3-ABF7-F410FA1A2807}">
      <dsp:nvSpPr>
        <dsp:cNvPr id="0" name=""/>
        <dsp:cNvSpPr/>
      </dsp:nvSpPr>
      <dsp:spPr>
        <a:xfrm>
          <a:off x="4669660" y="5153978"/>
          <a:ext cx="9796968" cy="197071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Char char="••"/>
          </a:pPr>
          <a:r>
            <a:rPr lang="vi-VN" sz="3200" kern="1200" dirty="0">
              <a:latin typeface="Times New Roman" panose="02020603050405020304" pitchFamily="18" charset="0"/>
              <a:cs typeface="Times New Roman" panose="02020603050405020304" pitchFamily="18" charset="0"/>
            </a:rPr>
            <a:t>Tài trợ phổ biến vũ khí hủy diệt hàng loạt là hoạt động cung cấp tiền, tài sản hoặc hỗ trợ tiền, tài sản cho các chủ thể nhà nước hoặc phi nhà nước để phổ biến vũ khí hủy diệt hàng loạt.</a:t>
          </a:r>
          <a:endParaRPr lang="en-US" sz="3200" kern="1200" dirty="0"/>
        </a:p>
      </dsp:txBody>
      <dsp:txXfrm>
        <a:off x="4669660" y="5153978"/>
        <a:ext cx="9796968" cy="197071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7.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8.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21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1"/>
            <a:ext cx="2945659" cy="498215"/>
          </a:xfrm>
          <a:prstGeom prst="rect">
            <a:avLst/>
          </a:prstGeom>
        </p:spPr>
        <p:txBody>
          <a:bodyPr vert="horz" lIns="91440" tIns="45720" rIns="91440" bIns="45720" rtlCol="0"/>
          <a:lstStyle>
            <a:lvl1pPr algn="r">
              <a:defRPr sz="1200"/>
            </a:lvl1pPr>
          </a:lstStyle>
          <a:p>
            <a:fld id="{9BF5D6D2-EE68-45E6-B8D4-C00EDD83BE0E}" type="datetimeFigureOut">
              <a:rPr lang="en-US" smtClean="0"/>
              <a:t>4/23/26</a:t>
            </a:fld>
            <a:endParaRPr lang="en-US"/>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8724"/>
            <a:ext cx="5438140" cy="390986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31600"/>
            <a:ext cx="2945659" cy="49821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31600"/>
            <a:ext cx="2945659" cy="498215"/>
          </a:xfrm>
          <a:prstGeom prst="rect">
            <a:avLst/>
          </a:prstGeom>
        </p:spPr>
        <p:txBody>
          <a:bodyPr vert="horz" lIns="91440" tIns="45720" rIns="91440" bIns="45720" rtlCol="0" anchor="b"/>
          <a:lstStyle>
            <a:lvl1pPr algn="r">
              <a:defRPr sz="1200"/>
            </a:lvl1pPr>
          </a:lstStyle>
          <a:p>
            <a:fld id="{6FD17216-B30A-4F51-BC88-0561BAD7E1E0}" type="slidenum">
              <a:rPr lang="en-US" smtClean="0"/>
              <a:t>‹#›</a:t>
            </a:fld>
            <a:endParaRPr lang="en-US"/>
          </a:p>
        </p:txBody>
      </p:sp>
    </p:spTree>
    <p:extLst>
      <p:ext uri="{BB962C8B-B14F-4D97-AF65-F5344CB8AC3E}">
        <p14:creationId xmlns:p14="http://schemas.microsoft.com/office/powerpoint/2010/main" val="2338955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D17216-B30A-4F51-BC88-0561BAD7E1E0}" type="slidenum">
              <a:rPr lang="en-US" smtClean="0"/>
              <a:t>1</a:t>
            </a:fld>
            <a:endParaRPr lang="en-US"/>
          </a:p>
        </p:txBody>
      </p:sp>
    </p:spTree>
    <p:extLst>
      <p:ext uri="{BB962C8B-B14F-4D97-AF65-F5344CB8AC3E}">
        <p14:creationId xmlns:p14="http://schemas.microsoft.com/office/powerpoint/2010/main" val="1747380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93EA50D-6D71-1612-A30F-5855240EF0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2B26F3C1-DC92-88C4-D47D-A3F9C8AA4B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5410272-3E97-7BDE-94CC-5A1057C683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22B47619-1BE0-4EF8-4E16-56254FE8977F}"/>
              </a:ext>
            </a:extLst>
          </p:cNvPr>
          <p:cNvSpPr>
            <a:spLocks noGrp="1"/>
          </p:cNvSpPr>
          <p:nvPr>
            <p:ph type="sldNum" sz="quarter" idx="5"/>
          </p:nvPr>
        </p:nvSpPr>
        <p:spPr/>
        <p:txBody>
          <a:bodyPr/>
          <a:lstStyle/>
          <a:p>
            <a:fld id="{6FD17216-B30A-4F51-BC88-0561BAD7E1E0}" type="slidenum">
              <a:rPr lang="en-US" smtClean="0"/>
              <a:t>10</a:t>
            </a:fld>
            <a:endParaRPr lang="en-US"/>
          </a:p>
        </p:txBody>
      </p:sp>
    </p:spTree>
    <p:extLst>
      <p:ext uri="{BB962C8B-B14F-4D97-AF65-F5344CB8AC3E}">
        <p14:creationId xmlns:p14="http://schemas.microsoft.com/office/powerpoint/2010/main" val="3402401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B13E083-232B-4502-9AAC-CB55C77F5C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9CC33624-721E-89FF-B10D-E1D09E5744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E32A94B-877B-D684-EAC9-805189D097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45ABA1DD-5AC1-BA13-2CBC-EC4B65E41D60}"/>
              </a:ext>
            </a:extLst>
          </p:cNvPr>
          <p:cNvSpPr>
            <a:spLocks noGrp="1"/>
          </p:cNvSpPr>
          <p:nvPr>
            <p:ph type="sldNum" sz="quarter" idx="5"/>
          </p:nvPr>
        </p:nvSpPr>
        <p:spPr/>
        <p:txBody>
          <a:bodyPr/>
          <a:lstStyle/>
          <a:p>
            <a:fld id="{6FD17216-B30A-4F51-BC88-0561BAD7E1E0}" type="slidenum">
              <a:rPr lang="en-US" smtClean="0"/>
              <a:t>11</a:t>
            </a:fld>
            <a:endParaRPr lang="en-US"/>
          </a:p>
        </p:txBody>
      </p:sp>
    </p:spTree>
    <p:extLst>
      <p:ext uri="{BB962C8B-B14F-4D97-AF65-F5344CB8AC3E}">
        <p14:creationId xmlns:p14="http://schemas.microsoft.com/office/powerpoint/2010/main" val="2618873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A4A05D7-2BC8-3C6B-7BA9-E174A86CCA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F9815182-3985-1835-8207-F389DE8722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0A5AC881-4EE6-B37A-30F9-2938075CB7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81FB0E9C-0841-3D50-0575-63AACD7FC872}"/>
              </a:ext>
            </a:extLst>
          </p:cNvPr>
          <p:cNvSpPr>
            <a:spLocks noGrp="1"/>
          </p:cNvSpPr>
          <p:nvPr>
            <p:ph type="sldNum" sz="quarter" idx="5"/>
          </p:nvPr>
        </p:nvSpPr>
        <p:spPr/>
        <p:txBody>
          <a:bodyPr/>
          <a:lstStyle/>
          <a:p>
            <a:fld id="{6FD17216-B30A-4F51-BC88-0561BAD7E1E0}" type="slidenum">
              <a:rPr lang="en-US" smtClean="0"/>
              <a:t>12</a:t>
            </a:fld>
            <a:endParaRPr lang="en-US"/>
          </a:p>
        </p:txBody>
      </p:sp>
    </p:spTree>
    <p:extLst>
      <p:ext uri="{BB962C8B-B14F-4D97-AF65-F5344CB8AC3E}">
        <p14:creationId xmlns:p14="http://schemas.microsoft.com/office/powerpoint/2010/main" val="797518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0E35960-54DD-92AD-B19A-D74E586D8B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AD2503EF-1342-0CDC-26D6-ABB006EAA8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14AA3DA7-74AF-B7AC-EE34-DD58CCF2DF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12ACD8F5-5B43-C66B-9540-43CDDEF93A3E}"/>
              </a:ext>
            </a:extLst>
          </p:cNvPr>
          <p:cNvSpPr>
            <a:spLocks noGrp="1"/>
          </p:cNvSpPr>
          <p:nvPr>
            <p:ph type="sldNum" sz="quarter" idx="5"/>
          </p:nvPr>
        </p:nvSpPr>
        <p:spPr/>
        <p:txBody>
          <a:bodyPr/>
          <a:lstStyle/>
          <a:p>
            <a:fld id="{6FD17216-B30A-4F51-BC88-0561BAD7E1E0}" type="slidenum">
              <a:rPr lang="en-US" smtClean="0"/>
              <a:t>13</a:t>
            </a:fld>
            <a:endParaRPr lang="en-US"/>
          </a:p>
        </p:txBody>
      </p:sp>
    </p:spTree>
    <p:extLst>
      <p:ext uri="{BB962C8B-B14F-4D97-AF65-F5344CB8AC3E}">
        <p14:creationId xmlns:p14="http://schemas.microsoft.com/office/powerpoint/2010/main" val="3636655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A6D0010-455E-8FED-4468-2D94D6583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0FD07C19-1D18-F120-2C2D-788BD69807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1162B291-9E74-B60D-6EB8-4E4EA42980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40902C94-EEA8-473B-D1EA-AB6087B3C14D}"/>
              </a:ext>
            </a:extLst>
          </p:cNvPr>
          <p:cNvSpPr>
            <a:spLocks noGrp="1"/>
          </p:cNvSpPr>
          <p:nvPr>
            <p:ph type="sldNum" sz="quarter" idx="5"/>
          </p:nvPr>
        </p:nvSpPr>
        <p:spPr/>
        <p:txBody>
          <a:bodyPr/>
          <a:lstStyle/>
          <a:p>
            <a:fld id="{6FD17216-B30A-4F51-BC88-0561BAD7E1E0}" type="slidenum">
              <a:rPr lang="en-US" smtClean="0"/>
              <a:t>14</a:t>
            </a:fld>
            <a:endParaRPr lang="en-US"/>
          </a:p>
        </p:txBody>
      </p:sp>
    </p:spTree>
    <p:extLst>
      <p:ext uri="{BB962C8B-B14F-4D97-AF65-F5344CB8AC3E}">
        <p14:creationId xmlns:p14="http://schemas.microsoft.com/office/powerpoint/2010/main" val="2234571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876FB4D-F326-2B4D-BA66-B559A51E1E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10223D56-AB7F-DF38-C055-BF7B6ADD35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904A4B5-B1BE-A5C7-11F3-527255B72F7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D96B55A8-B8F1-1509-34CB-B4B96D3C151A}"/>
              </a:ext>
            </a:extLst>
          </p:cNvPr>
          <p:cNvSpPr>
            <a:spLocks noGrp="1"/>
          </p:cNvSpPr>
          <p:nvPr>
            <p:ph type="sldNum" sz="quarter" idx="5"/>
          </p:nvPr>
        </p:nvSpPr>
        <p:spPr/>
        <p:txBody>
          <a:bodyPr/>
          <a:lstStyle/>
          <a:p>
            <a:fld id="{6FD17216-B30A-4F51-BC88-0561BAD7E1E0}" type="slidenum">
              <a:rPr lang="en-US" smtClean="0"/>
              <a:t>15</a:t>
            </a:fld>
            <a:endParaRPr lang="en-US"/>
          </a:p>
        </p:txBody>
      </p:sp>
    </p:spTree>
    <p:extLst>
      <p:ext uri="{BB962C8B-B14F-4D97-AF65-F5344CB8AC3E}">
        <p14:creationId xmlns:p14="http://schemas.microsoft.com/office/powerpoint/2010/main" val="3217471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50ECD07-9A3E-C79F-13F7-5CCAA2ED75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10EB760E-0B4B-368D-E776-26637049DD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2CF92BED-F39B-F50E-03D6-E36ED644EE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C04E2C72-02AA-2E82-1C1F-ADE4D6B40154}"/>
              </a:ext>
            </a:extLst>
          </p:cNvPr>
          <p:cNvSpPr>
            <a:spLocks noGrp="1"/>
          </p:cNvSpPr>
          <p:nvPr>
            <p:ph type="sldNum" sz="quarter" idx="5"/>
          </p:nvPr>
        </p:nvSpPr>
        <p:spPr/>
        <p:txBody>
          <a:bodyPr/>
          <a:lstStyle/>
          <a:p>
            <a:fld id="{6FD17216-B30A-4F51-BC88-0561BAD7E1E0}" type="slidenum">
              <a:rPr lang="en-US" smtClean="0"/>
              <a:t>16</a:t>
            </a:fld>
            <a:endParaRPr lang="en-US"/>
          </a:p>
        </p:txBody>
      </p:sp>
    </p:spTree>
    <p:extLst>
      <p:ext uri="{BB962C8B-B14F-4D97-AF65-F5344CB8AC3E}">
        <p14:creationId xmlns:p14="http://schemas.microsoft.com/office/powerpoint/2010/main" val="3826718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F3DD45F-B743-98D8-12ED-2FF7791B6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38774BAD-84D9-4DB1-8393-4EAC7DEBC7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4C4D00A6-C30F-F6C1-95AE-A53BDF43F5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F20713DE-D1DB-6B04-E3EC-95F90FBA51CC}"/>
              </a:ext>
            </a:extLst>
          </p:cNvPr>
          <p:cNvSpPr>
            <a:spLocks noGrp="1"/>
          </p:cNvSpPr>
          <p:nvPr>
            <p:ph type="sldNum" sz="quarter" idx="5"/>
          </p:nvPr>
        </p:nvSpPr>
        <p:spPr/>
        <p:txBody>
          <a:bodyPr/>
          <a:lstStyle/>
          <a:p>
            <a:fld id="{6FD17216-B30A-4F51-BC88-0561BAD7E1E0}" type="slidenum">
              <a:rPr lang="en-US" smtClean="0"/>
              <a:t>17</a:t>
            </a:fld>
            <a:endParaRPr lang="en-US"/>
          </a:p>
        </p:txBody>
      </p:sp>
    </p:spTree>
    <p:extLst>
      <p:ext uri="{BB962C8B-B14F-4D97-AF65-F5344CB8AC3E}">
        <p14:creationId xmlns:p14="http://schemas.microsoft.com/office/powerpoint/2010/main" val="363008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AF792E1-B393-742C-21FE-4AE5CDA127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0BEC25D3-C7EA-F5DB-2BF0-8657DEB71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7892546-7E64-956B-BC3A-0B2A0C8DAA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AFFB4FEC-E007-2A90-2385-5A2EFD342972}"/>
              </a:ext>
            </a:extLst>
          </p:cNvPr>
          <p:cNvSpPr>
            <a:spLocks noGrp="1"/>
          </p:cNvSpPr>
          <p:nvPr>
            <p:ph type="sldNum" sz="quarter" idx="5"/>
          </p:nvPr>
        </p:nvSpPr>
        <p:spPr/>
        <p:txBody>
          <a:bodyPr/>
          <a:lstStyle/>
          <a:p>
            <a:fld id="{6FD17216-B30A-4F51-BC88-0561BAD7E1E0}" type="slidenum">
              <a:rPr lang="en-US" smtClean="0"/>
              <a:t>18</a:t>
            </a:fld>
            <a:endParaRPr lang="en-US"/>
          </a:p>
        </p:txBody>
      </p:sp>
    </p:spTree>
    <p:extLst>
      <p:ext uri="{BB962C8B-B14F-4D97-AF65-F5344CB8AC3E}">
        <p14:creationId xmlns:p14="http://schemas.microsoft.com/office/powerpoint/2010/main" val="2091541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50CA813-C042-7B92-1E27-4952B81DA8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BDF6203-B6E5-7705-02C1-5AE05EEBC3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F5D8980-EFCC-5391-7582-F0A3DC0091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892F9557-5B32-98E5-F98A-4026CAD57CB5}"/>
              </a:ext>
            </a:extLst>
          </p:cNvPr>
          <p:cNvSpPr>
            <a:spLocks noGrp="1"/>
          </p:cNvSpPr>
          <p:nvPr>
            <p:ph type="sldNum" sz="quarter" idx="5"/>
          </p:nvPr>
        </p:nvSpPr>
        <p:spPr/>
        <p:txBody>
          <a:bodyPr/>
          <a:lstStyle/>
          <a:p>
            <a:fld id="{6FD17216-B30A-4F51-BC88-0561BAD7E1E0}" type="slidenum">
              <a:rPr lang="en-US" smtClean="0"/>
              <a:t>19</a:t>
            </a:fld>
            <a:endParaRPr lang="en-US"/>
          </a:p>
        </p:txBody>
      </p:sp>
    </p:spTree>
    <p:extLst>
      <p:ext uri="{BB962C8B-B14F-4D97-AF65-F5344CB8AC3E}">
        <p14:creationId xmlns:p14="http://schemas.microsoft.com/office/powerpoint/2010/main" val="838999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EC5E784-5347-339D-2EFD-7A549E5316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2FF7E1D4-186A-378D-8584-9DB60C974A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E08F7DF2-9E69-0249-B4A9-755F7F68CBA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08552888-F211-C2AF-55F9-2AF87504B5D5}"/>
              </a:ext>
            </a:extLst>
          </p:cNvPr>
          <p:cNvSpPr>
            <a:spLocks noGrp="1"/>
          </p:cNvSpPr>
          <p:nvPr>
            <p:ph type="sldNum" sz="quarter" idx="5"/>
          </p:nvPr>
        </p:nvSpPr>
        <p:spPr/>
        <p:txBody>
          <a:bodyPr/>
          <a:lstStyle/>
          <a:p>
            <a:fld id="{6FD17216-B30A-4F51-BC88-0561BAD7E1E0}" type="slidenum">
              <a:rPr lang="en-US" smtClean="0"/>
              <a:t>2</a:t>
            </a:fld>
            <a:endParaRPr lang="en-US"/>
          </a:p>
        </p:txBody>
      </p:sp>
    </p:spTree>
    <p:extLst>
      <p:ext uri="{BB962C8B-B14F-4D97-AF65-F5344CB8AC3E}">
        <p14:creationId xmlns:p14="http://schemas.microsoft.com/office/powerpoint/2010/main" val="2840575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6A7C552-571D-56CF-B2D2-49406E5F11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415BAE7-E1C6-D22E-9A83-8ACC6B40D9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AD90EE99-E122-9676-CF8F-7F7A007DF4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9A8642AC-311F-C680-46E3-64EEB26CFFFE}"/>
              </a:ext>
            </a:extLst>
          </p:cNvPr>
          <p:cNvSpPr>
            <a:spLocks noGrp="1"/>
          </p:cNvSpPr>
          <p:nvPr>
            <p:ph type="sldNum" sz="quarter" idx="5"/>
          </p:nvPr>
        </p:nvSpPr>
        <p:spPr/>
        <p:txBody>
          <a:bodyPr/>
          <a:lstStyle/>
          <a:p>
            <a:fld id="{6FD17216-B30A-4F51-BC88-0561BAD7E1E0}" type="slidenum">
              <a:rPr lang="en-US" smtClean="0"/>
              <a:t>20</a:t>
            </a:fld>
            <a:endParaRPr lang="en-US"/>
          </a:p>
        </p:txBody>
      </p:sp>
    </p:spTree>
    <p:extLst>
      <p:ext uri="{BB962C8B-B14F-4D97-AF65-F5344CB8AC3E}">
        <p14:creationId xmlns:p14="http://schemas.microsoft.com/office/powerpoint/2010/main" val="455629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D17216-B30A-4F51-BC88-0561BAD7E1E0}" type="slidenum">
              <a:rPr lang="en-US" smtClean="0"/>
              <a:t>21</a:t>
            </a:fld>
            <a:endParaRPr lang="en-US"/>
          </a:p>
        </p:txBody>
      </p:sp>
    </p:spTree>
    <p:extLst>
      <p:ext uri="{BB962C8B-B14F-4D97-AF65-F5344CB8AC3E}">
        <p14:creationId xmlns:p14="http://schemas.microsoft.com/office/powerpoint/2010/main" val="2619793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79DB88C-E0EF-253D-51FC-ED4AE86A2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CF5946C5-C243-2C99-A53F-263A500DA0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16791578-44BB-FE35-8E86-99C88277E98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86F1E58B-7007-601C-A5F5-E3D3898FDC82}"/>
              </a:ext>
            </a:extLst>
          </p:cNvPr>
          <p:cNvSpPr>
            <a:spLocks noGrp="1"/>
          </p:cNvSpPr>
          <p:nvPr>
            <p:ph type="sldNum" sz="quarter" idx="5"/>
          </p:nvPr>
        </p:nvSpPr>
        <p:spPr/>
        <p:txBody>
          <a:bodyPr/>
          <a:lstStyle/>
          <a:p>
            <a:fld id="{6FD17216-B30A-4F51-BC88-0561BAD7E1E0}" type="slidenum">
              <a:rPr lang="en-US" smtClean="0"/>
              <a:t>22</a:t>
            </a:fld>
            <a:endParaRPr lang="en-US"/>
          </a:p>
        </p:txBody>
      </p:sp>
    </p:spTree>
    <p:extLst>
      <p:ext uri="{BB962C8B-B14F-4D97-AF65-F5344CB8AC3E}">
        <p14:creationId xmlns:p14="http://schemas.microsoft.com/office/powerpoint/2010/main" val="2471364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D17216-B30A-4F51-BC88-0561BAD7E1E0}" type="slidenum">
              <a:rPr lang="en-US" smtClean="0"/>
              <a:t>23</a:t>
            </a:fld>
            <a:endParaRPr lang="en-US"/>
          </a:p>
        </p:txBody>
      </p:sp>
    </p:spTree>
    <p:extLst>
      <p:ext uri="{BB962C8B-B14F-4D97-AF65-F5344CB8AC3E}">
        <p14:creationId xmlns:p14="http://schemas.microsoft.com/office/powerpoint/2010/main" val="1513004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D991B36-2D6E-C118-2FDD-D6DC2EA499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D7C54D4B-A5A3-7F7E-34D8-739D996933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B919B496-F42E-58C5-B419-17086E9CD1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BACAF380-75D2-2A83-FC12-667294913233}"/>
              </a:ext>
            </a:extLst>
          </p:cNvPr>
          <p:cNvSpPr>
            <a:spLocks noGrp="1"/>
          </p:cNvSpPr>
          <p:nvPr>
            <p:ph type="sldNum" sz="quarter" idx="5"/>
          </p:nvPr>
        </p:nvSpPr>
        <p:spPr/>
        <p:txBody>
          <a:bodyPr/>
          <a:lstStyle/>
          <a:p>
            <a:fld id="{6FD17216-B30A-4F51-BC88-0561BAD7E1E0}" type="slidenum">
              <a:rPr lang="en-US" smtClean="0"/>
              <a:t>24</a:t>
            </a:fld>
            <a:endParaRPr lang="en-US"/>
          </a:p>
        </p:txBody>
      </p:sp>
    </p:spTree>
    <p:extLst>
      <p:ext uri="{BB962C8B-B14F-4D97-AF65-F5344CB8AC3E}">
        <p14:creationId xmlns:p14="http://schemas.microsoft.com/office/powerpoint/2010/main" val="692945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4E263AB-E2D6-00E6-F193-696835327F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35592E04-474E-3ED7-2677-151AFE1CBF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50A07810-165A-899C-22AE-1C04EAC795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0BE72E26-931C-428F-23DA-402127165234}"/>
              </a:ext>
            </a:extLst>
          </p:cNvPr>
          <p:cNvSpPr>
            <a:spLocks noGrp="1"/>
          </p:cNvSpPr>
          <p:nvPr>
            <p:ph type="sldNum" sz="quarter" idx="5"/>
          </p:nvPr>
        </p:nvSpPr>
        <p:spPr/>
        <p:txBody>
          <a:bodyPr/>
          <a:lstStyle/>
          <a:p>
            <a:fld id="{6FD17216-B30A-4F51-BC88-0561BAD7E1E0}" type="slidenum">
              <a:rPr lang="en-US" smtClean="0"/>
              <a:t>25</a:t>
            </a:fld>
            <a:endParaRPr lang="en-US"/>
          </a:p>
        </p:txBody>
      </p:sp>
    </p:spTree>
    <p:extLst>
      <p:ext uri="{BB962C8B-B14F-4D97-AF65-F5344CB8AC3E}">
        <p14:creationId xmlns:p14="http://schemas.microsoft.com/office/powerpoint/2010/main" val="2852120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5E474A0-C95E-C350-11BE-000D3C39AC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41D0271D-A178-40F3-A14B-A74814BFBF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FD07B982-5A23-32DC-B09F-4B0CB1A4DE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8C6060CC-C940-035E-ED0B-C11D9F8037D1}"/>
              </a:ext>
            </a:extLst>
          </p:cNvPr>
          <p:cNvSpPr>
            <a:spLocks noGrp="1"/>
          </p:cNvSpPr>
          <p:nvPr>
            <p:ph type="sldNum" sz="quarter" idx="5"/>
          </p:nvPr>
        </p:nvSpPr>
        <p:spPr/>
        <p:txBody>
          <a:bodyPr/>
          <a:lstStyle/>
          <a:p>
            <a:fld id="{6FD17216-B30A-4F51-BC88-0561BAD7E1E0}" type="slidenum">
              <a:rPr lang="en-US" smtClean="0"/>
              <a:t>26</a:t>
            </a:fld>
            <a:endParaRPr lang="en-US"/>
          </a:p>
        </p:txBody>
      </p:sp>
    </p:spTree>
    <p:extLst>
      <p:ext uri="{BB962C8B-B14F-4D97-AF65-F5344CB8AC3E}">
        <p14:creationId xmlns:p14="http://schemas.microsoft.com/office/powerpoint/2010/main" val="3762301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4E80B14-7F97-DF79-1CA6-9761AC931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5B6A9913-4F9F-D717-AB21-C42FA98603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B5173FC7-83D1-BB2F-8686-F309C2E5E95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B5972AED-27F1-6C80-FDB4-3816CE2C8DF8}"/>
              </a:ext>
            </a:extLst>
          </p:cNvPr>
          <p:cNvSpPr>
            <a:spLocks noGrp="1"/>
          </p:cNvSpPr>
          <p:nvPr>
            <p:ph type="sldNum" sz="quarter" idx="5"/>
          </p:nvPr>
        </p:nvSpPr>
        <p:spPr/>
        <p:txBody>
          <a:bodyPr/>
          <a:lstStyle/>
          <a:p>
            <a:fld id="{6FD17216-B30A-4F51-BC88-0561BAD7E1E0}" type="slidenum">
              <a:rPr lang="en-US" smtClean="0"/>
              <a:t>27</a:t>
            </a:fld>
            <a:endParaRPr lang="en-US"/>
          </a:p>
        </p:txBody>
      </p:sp>
    </p:spTree>
    <p:extLst>
      <p:ext uri="{BB962C8B-B14F-4D97-AF65-F5344CB8AC3E}">
        <p14:creationId xmlns:p14="http://schemas.microsoft.com/office/powerpoint/2010/main" val="237588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758B67D-9A94-2920-C0B8-9CCF133DD9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B3072A86-87D7-7FEC-FDCD-E37F6BCB4D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E975BF6B-A5CA-C365-037D-013C234BFC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0531CB25-C5A6-3FC1-6559-F4D65E56BDA7}"/>
              </a:ext>
            </a:extLst>
          </p:cNvPr>
          <p:cNvSpPr>
            <a:spLocks noGrp="1"/>
          </p:cNvSpPr>
          <p:nvPr>
            <p:ph type="sldNum" sz="quarter" idx="5"/>
          </p:nvPr>
        </p:nvSpPr>
        <p:spPr/>
        <p:txBody>
          <a:bodyPr/>
          <a:lstStyle/>
          <a:p>
            <a:fld id="{6FD17216-B30A-4F51-BC88-0561BAD7E1E0}" type="slidenum">
              <a:rPr lang="en-US" smtClean="0"/>
              <a:t>28</a:t>
            </a:fld>
            <a:endParaRPr lang="en-US"/>
          </a:p>
        </p:txBody>
      </p:sp>
    </p:spTree>
    <p:extLst>
      <p:ext uri="{BB962C8B-B14F-4D97-AF65-F5344CB8AC3E}">
        <p14:creationId xmlns:p14="http://schemas.microsoft.com/office/powerpoint/2010/main" val="907076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B3F977F-BE28-43EB-C5F1-E827CE82C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715238DA-19A6-C831-E53F-44D7E676D6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26B9557B-C0B5-8797-E769-36705D6A488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B788EE24-E2B2-2F00-EC02-AB201DE392C6}"/>
              </a:ext>
            </a:extLst>
          </p:cNvPr>
          <p:cNvSpPr>
            <a:spLocks noGrp="1"/>
          </p:cNvSpPr>
          <p:nvPr>
            <p:ph type="sldNum" sz="quarter" idx="5"/>
          </p:nvPr>
        </p:nvSpPr>
        <p:spPr/>
        <p:txBody>
          <a:bodyPr/>
          <a:lstStyle/>
          <a:p>
            <a:fld id="{6FD17216-B30A-4F51-BC88-0561BAD7E1E0}" type="slidenum">
              <a:rPr lang="en-US" smtClean="0"/>
              <a:t>29</a:t>
            </a:fld>
            <a:endParaRPr lang="en-US"/>
          </a:p>
        </p:txBody>
      </p:sp>
    </p:spTree>
    <p:extLst>
      <p:ext uri="{BB962C8B-B14F-4D97-AF65-F5344CB8AC3E}">
        <p14:creationId xmlns:p14="http://schemas.microsoft.com/office/powerpoint/2010/main" val="217480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1A4920C-F690-6810-E331-D72FC36AB2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0597931D-E88C-C2ED-BFF1-4AF1E93FCC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FF387CE4-9B63-67C5-10D0-8DC6C48DC0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BFBF515C-85E6-6005-FAF9-13A55B554C4F}"/>
              </a:ext>
            </a:extLst>
          </p:cNvPr>
          <p:cNvSpPr>
            <a:spLocks noGrp="1"/>
          </p:cNvSpPr>
          <p:nvPr>
            <p:ph type="sldNum" sz="quarter" idx="5"/>
          </p:nvPr>
        </p:nvSpPr>
        <p:spPr/>
        <p:txBody>
          <a:bodyPr/>
          <a:lstStyle/>
          <a:p>
            <a:fld id="{6FD17216-B30A-4F51-BC88-0561BAD7E1E0}" type="slidenum">
              <a:rPr lang="en-US" smtClean="0"/>
              <a:t>3</a:t>
            </a:fld>
            <a:endParaRPr lang="en-US"/>
          </a:p>
        </p:txBody>
      </p:sp>
    </p:spTree>
    <p:extLst>
      <p:ext uri="{BB962C8B-B14F-4D97-AF65-F5344CB8AC3E}">
        <p14:creationId xmlns:p14="http://schemas.microsoft.com/office/powerpoint/2010/main" val="3133174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F385E0F-1307-5ADF-0800-FCD1078CE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3E8BE939-77AC-A31C-91B7-E74C8F2B26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A618FB9-3AB7-16CB-C317-EC5BC1EF19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6A50F7F1-E2B4-0187-BE4F-487E5D1776C7}"/>
              </a:ext>
            </a:extLst>
          </p:cNvPr>
          <p:cNvSpPr>
            <a:spLocks noGrp="1"/>
          </p:cNvSpPr>
          <p:nvPr>
            <p:ph type="sldNum" sz="quarter" idx="5"/>
          </p:nvPr>
        </p:nvSpPr>
        <p:spPr/>
        <p:txBody>
          <a:bodyPr/>
          <a:lstStyle/>
          <a:p>
            <a:fld id="{6FD17216-B30A-4F51-BC88-0561BAD7E1E0}" type="slidenum">
              <a:rPr lang="en-US" smtClean="0"/>
              <a:t>30</a:t>
            </a:fld>
            <a:endParaRPr lang="en-US"/>
          </a:p>
        </p:txBody>
      </p:sp>
    </p:spTree>
    <p:extLst>
      <p:ext uri="{BB962C8B-B14F-4D97-AF65-F5344CB8AC3E}">
        <p14:creationId xmlns:p14="http://schemas.microsoft.com/office/powerpoint/2010/main" val="2159456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10F3A0D-9231-87AE-CF87-64F63943A8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A540E61D-F15F-F99A-9DFC-AB815F740E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FBEFA9B-81DF-D30A-0F0C-A0E7619EBC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4913CC87-10F1-714D-00E6-8D117C64B6EE}"/>
              </a:ext>
            </a:extLst>
          </p:cNvPr>
          <p:cNvSpPr>
            <a:spLocks noGrp="1"/>
          </p:cNvSpPr>
          <p:nvPr>
            <p:ph type="sldNum" sz="quarter" idx="5"/>
          </p:nvPr>
        </p:nvSpPr>
        <p:spPr/>
        <p:txBody>
          <a:bodyPr/>
          <a:lstStyle/>
          <a:p>
            <a:fld id="{6FD17216-B30A-4F51-BC88-0561BAD7E1E0}" type="slidenum">
              <a:rPr lang="en-US" smtClean="0"/>
              <a:t>31</a:t>
            </a:fld>
            <a:endParaRPr lang="en-US"/>
          </a:p>
        </p:txBody>
      </p:sp>
    </p:spTree>
    <p:extLst>
      <p:ext uri="{BB962C8B-B14F-4D97-AF65-F5344CB8AC3E}">
        <p14:creationId xmlns:p14="http://schemas.microsoft.com/office/powerpoint/2010/main" val="1816759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97FE46C-74C6-24CB-8D73-64B8153328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6E1CAE86-41C2-4B1E-862D-6CCD922DA3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6AEA23F-514D-4DC2-CD7E-2D33598771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3FB0BE61-AE01-DC04-BC30-549E2516E75E}"/>
              </a:ext>
            </a:extLst>
          </p:cNvPr>
          <p:cNvSpPr>
            <a:spLocks noGrp="1"/>
          </p:cNvSpPr>
          <p:nvPr>
            <p:ph type="sldNum" sz="quarter" idx="5"/>
          </p:nvPr>
        </p:nvSpPr>
        <p:spPr/>
        <p:txBody>
          <a:bodyPr/>
          <a:lstStyle/>
          <a:p>
            <a:fld id="{6FD17216-B30A-4F51-BC88-0561BAD7E1E0}" type="slidenum">
              <a:rPr lang="en-US" smtClean="0"/>
              <a:t>32</a:t>
            </a:fld>
            <a:endParaRPr lang="en-US"/>
          </a:p>
        </p:txBody>
      </p:sp>
    </p:spTree>
    <p:extLst>
      <p:ext uri="{BB962C8B-B14F-4D97-AF65-F5344CB8AC3E}">
        <p14:creationId xmlns:p14="http://schemas.microsoft.com/office/powerpoint/2010/main" val="1049357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E4DF2B1-3FA3-29BD-14D5-06B8CB46A9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74FCB144-9976-FF79-5070-2C81F9E684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472A162-560F-BAEC-2571-4F7FF20A35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7AC6D578-ECFB-134A-3042-5E8519585248}"/>
              </a:ext>
            </a:extLst>
          </p:cNvPr>
          <p:cNvSpPr>
            <a:spLocks noGrp="1"/>
          </p:cNvSpPr>
          <p:nvPr>
            <p:ph type="sldNum" sz="quarter" idx="5"/>
          </p:nvPr>
        </p:nvSpPr>
        <p:spPr/>
        <p:txBody>
          <a:bodyPr/>
          <a:lstStyle/>
          <a:p>
            <a:fld id="{6FD17216-B30A-4F51-BC88-0561BAD7E1E0}" type="slidenum">
              <a:rPr lang="en-US" smtClean="0"/>
              <a:t>33</a:t>
            </a:fld>
            <a:endParaRPr lang="en-US"/>
          </a:p>
        </p:txBody>
      </p:sp>
    </p:spTree>
    <p:extLst>
      <p:ext uri="{BB962C8B-B14F-4D97-AF65-F5344CB8AC3E}">
        <p14:creationId xmlns:p14="http://schemas.microsoft.com/office/powerpoint/2010/main" val="334200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696D402-85F1-AC8F-234C-1668FC857D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9C7D16B-2041-1339-78F8-E99BFE70B8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B8526BB9-625C-809B-FC68-0104E18FD41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3C3D1BDA-F286-5F88-923D-15A785FCCC55}"/>
              </a:ext>
            </a:extLst>
          </p:cNvPr>
          <p:cNvSpPr>
            <a:spLocks noGrp="1"/>
          </p:cNvSpPr>
          <p:nvPr>
            <p:ph type="sldNum" sz="quarter" idx="5"/>
          </p:nvPr>
        </p:nvSpPr>
        <p:spPr/>
        <p:txBody>
          <a:bodyPr/>
          <a:lstStyle/>
          <a:p>
            <a:fld id="{6FD17216-B30A-4F51-BC88-0561BAD7E1E0}" type="slidenum">
              <a:rPr lang="en-US" smtClean="0"/>
              <a:t>34</a:t>
            </a:fld>
            <a:endParaRPr lang="en-US"/>
          </a:p>
        </p:txBody>
      </p:sp>
    </p:spTree>
    <p:extLst>
      <p:ext uri="{BB962C8B-B14F-4D97-AF65-F5344CB8AC3E}">
        <p14:creationId xmlns:p14="http://schemas.microsoft.com/office/powerpoint/2010/main" val="1617279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7216368-433A-C5B3-8D45-60EEA0763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A65ECF32-DD23-6CCF-BC81-F306E92561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873277C1-7006-6FE1-CEE7-49B155AC2A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1A1EA175-B22C-6EAF-2ADA-1C3D72E75A55}"/>
              </a:ext>
            </a:extLst>
          </p:cNvPr>
          <p:cNvSpPr>
            <a:spLocks noGrp="1"/>
          </p:cNvSpPr>
          <p:nvPr>
            <p:ph type="sldNum" sz="quarter" idx="5"/>
          </p:nvPr>
        </p:nvSpPr>
        <p:spPr/>
        <p:txBody>
          <a:bodyPr/>
          <a:lstStyle/>
          <a:p>
            <a:fld id="{6FD17216-B30A-4F51-BC88-0561BAD7E1E0}" type="slidenum">
              <a:rPr lang="en-US" smtClean="0"/>
              <a:t>35</a:t>
            </a:fld>
            <a:endParaRPr lang="en-US"/>
          </a:p>
        </p:txBody>
      </p:sp>
    </p:spTree>
    <p:extLst>
      <p:ext uri="{BB962C8B-B14F-4D97-AF65-F5344CB8AC3E}">
        <p14:creationId xmlns:p14="http://schemas.microsoft.com/office/powerpoint/2010/main" val="3272601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8ECB2C1-90F7-4767-D0AD-ED17A902F9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4E6E7569-CC85-98B2-68D3-82289CE157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F0CC0207-1007-A6F4-7B13-D82CFE13531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ED737B29-84DC-497F-8E9C-F14F23071A8C}"/>
              </a:ext>
            </a:extLst>
          </p:cNvPr>
          <p:cNvSpPr>
            <a:spLocks noGrp="1"/>
          </p:cNvSpPr>
          <p:nvPr>
            <p:ph type="sldNum" sz="quarter" idx="5"/>
          </p:nvPr>
        </p:nvSpPr>
        <p:spPr/>
        <p:txBody>
          <a:bodyPr/>
          <a:lstStyle/>
          <a:p>
            <a:fld id="{6FD17216-B30A-4F51-BC88-0561BAD7E1E0}" type="slidenum">
              <a:rPr lang="en-US" smtClean="0"/>
              <a:t>36</a:t>
            </a:fld>
            <a:endParaRPr lang="en-US"/>
          </a:p>
        </p:txBody>
      </p:sp>
    </p:spTree>
    <p:extLst>
      <p:ext uri="{BB962C8B-B14F-4D97-AF65-F5344CB8AC3E}">
        <p14:creationId xmlns:p14="http://schemas.microsoft.com/office/powerpoint/2010/main" val="3093546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FE66EBF-0305-1657-97EF-36C4DB4D7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D03D438C-E6A9-2413-76A3-F74847249C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0C936CAC-48D8-34A8-29FC-567A5E793F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2A084404-E7D4-8291-BE77-AA6E8F89EAE5}"/>
              </a:ext>
            </a:extLst>
          </p:cNvPr>
          <p:cNvSpPr>
            <a:spLocks noGrp="1"/>
          </p:cNvSpPr>
          <p:nvPr>
            <p:ph type="sldNum" sz="quarter" idx="5"/>
          </p:nvPr>
        </p:nvSpPr>
        <p:spPr/>
        <p:txBody>
          <a:bodyPr/>
          <a:lstStyle/>
          <a:p>
            <a:fld id="{6FD17216-B30A-4F51-BC88-0561BAD7E1E0}" type="slidenum">
              <a:rPr lang="en-US" smtClean="0"/>
              <a:t>37</a:t>
            </a:fld>
            <a:endParaRPr lang="en-US"/>
          </a:p>
        </p:txBody>
      </p:sp>
    </p:spTree>
    <p:extLst>
      <p:ext uri="{BB962C8B-B14F-4D97-AF65-F5344CB8AC3E}">
        <p14:creationId xmlns:p14="http://schemas.microsoft.com/office/powerpoint/2010/main" val="1938763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018D5D8-D48D-4718-6AA5-1AEFA654C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5D7C639A-D19A-0F15-7A7F-F830C67E90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E6CAC76D-DAA9-82F1-7AD1-55886A1083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D12A60CE-3342-6314-B232-E62D4A514914}"/>
              </a:ext>
            </a:extLst>
          </p:cNvPr>
          <p:cNvSpPr>
            <a:spLocks noGrp="1"/>
          </p:cNvSpPr>
          <p:nvPr>
            <p:ph type="sldNum" sz="quarter" idx="5"/>
          </p:nvPr>
        </p:nvSpPr>
        <p:spPr/>
        <p:txBody>
          <a:bodyPr/>
          <a:lstStyle/>
          <a:p>
            <a:fld id="{6FD17216-B30A-4F51-BC88-0561BAD7E1E0}" type="slidenum">
              <a:rPr lang="en-US" smtClean="0"/>
              <a:t>38</a:t>
            </a:fld>
            <a:endParaRPr lang="en-US"/>
          </a:p>
        </p:txBody>
      </p:sp>
    </p:spTree>
    <p:extLst>
      <p:ext uri="{BB962C8B-B14F-4D97-AF65-F5344CB8AC3E}">
        <p14:creationId xmlns:p14="http://schemas.microsoft.com/office/powerpoint/2010/main" val="2819626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35273E3-25AC-3A17-9AAF-9E6C2C4897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A58B5EF4-9730-C2BE-91D3-A4AFA9D5BF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84CE41F-8582-4554-8D49-4420B3CA13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717716BB-E95D-8575-3349-36BE8795F6D0}"/>
              </a:ext>
            </a:extLst>
          </p:cNvPr>
          <p:cNvSpPr>
            <a:spLocks noGrp="1"/>
          </p:cNvSpPr>
          <p:nvPr>
            <p:ph type="sldNum" sz="quarter" idx="5"/>
          </p:nvPr>
        </p:nvSpPr>
        <p:spPr/>
        <p:txBody>
          <a:bodyPr/>
          <a:lstStyle/>
          <a:p>
            <a:fld id="{6FD17216-B30A-4F51-BC88-0561BAD7E1E0}" type="slidenum">
              <a:rPr lang="en-US" smtClean="0"/>
              <a:t>39</a:t>
            </a:fld>
            <a:endParaRPr lang="en-US"/>
          </a:p>
        </p:txBody>
      </p:sp>
    </p:spTree>
    <p:extLst>
      <p:ext uri="{BB962C8B-B14F-4D97-AF65-F5344CB8AC3E}">
        <p14:creationId xmlns:p14="http://schemas.microsoft.com/office/powerpoint/2010/main" val="60733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5309A89-0D6E-2A90-7398-82609AC625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606A97C0-35FE-D830-F415-145A2F829F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A5A4C5A3-B8E4-6AA8-15D6-C178BB2BF5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30DA8BE4-5FFE-A225-0F5B-B7D33044FC24}"/>
              </a:ext>
            </a:extLst>
          </p:cNvPr>
          <p:cNvSpPr>
            <a:spLocks noGrp="1"/>
          </p:cNvSpPr>
          <p:nvPr>
            <p:ph type="sldNum" sz="quarter" idx="5"/>
          </p:nvPr>
        </p:nvSpPr>
        <p:spPr/>
        <p:txBody>
          <a:bodyPr/>
          <a:lstStyle/>
          <a:p>
            <a:fld id="{6FD17216-B30A-4F51-BC88-0561BAD7E1E0}" type="slidenum">
              <a:rPr lang="en-US" smtClean="0"/>
              <a:t>4</a:t>
            </a:fld>
            <a:endParaRPr lang="en-US"/>
          </a:p>
        </p:txBody>
      </p:sp>
    </p:spTree>
    <p:extLst>
      <p:ext uri="{BB962C8B-B14F-4D97-AF65-F5344CB8AC3E}">
        <p14:creationId xmlns:p14="http://schemas.microsoft.com/office/powerpoint/2010/main" val="791806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82AA23D-C661-387C-4BAE-D71335AC36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9CA6DE3C-5C64-8AB1-7B3A-9FC4A0BBE1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0ADD5903-C585-F42F-45B2-F5C7271FB0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7C238EF5-1A18-9398-2D27-5C516B0C0FA1}"/>
              </a:ext>
            </a:extLst>
          </p:cNvPr>
          <p:cNvSpPr>
            <a:spLocks noGrp="1"/>
          </p:cNvSpPr>
          <p:nvPr>
            <p:ph type="sldNum" sz="quarter" idx="5"/>
          </p:nvPr>
        </p:nvSpPr>
        <p:spPr/>
        <p:txBody>
          <a:bodyPr/>
          <a:lstStyle/>
          <a:p>
            <a:fld id="{6FD17216-B30A-4F51-BC88-0561BAD7E1E0}" type="slidenum">
              <a:rPr lang="en-US" smtClean="0"/>
              <a:t>40</a:t>
            </a:fld>
            <a:endParaRPr lang="en-US"/>
          </a:p>
        </p:txBody>
      </p:sp>
    </p:spTree>
    <p:extLst>
      <p:ext uri="{BB962C8B-B14F-4D97-AF65-F5344CB8AC3E}">
        <p14:creationId xmlns:p14="http://schemas.microsoft.com/office/powerpoint/2010/main" val="34735695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D91CB1-38D3-F28B-1865-35DB154F6A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5E4AE285-E540-10B6-A09A-5D63BF490A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0A01D66C-A04F-6EA4-1EE7-73BD256E21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A234D58C-A3E1-B35B-3D5F-6DC5F82E7F98}"/>
              </a:ext>
            </a:extLst>
          </p:cNvPr>
          <p:cNvSpPr>
            <a:spLocks noGrp="1"/>
          </p:cNvSpPr>
          <p:nvPr>
            <p:ph type="sldNum" sz="quarter" idx="5"/>
          </p:nvPr>
        </p:nvSpPr>
        <p:spPr/>
        <p:txBody>
          <a:bodyPr/>
          <a:lstStyle/>
          <a:p>
            <a:fld id="{6FD17216-B30A-4F51-BC88-0561BAD7E1E0}" type="slidenum">
              <a:rPr lang="en-US" smtClean="0"/>
              <a:t>41</a:t>
            </a:fld>
            <a:endParaRPr lang="en-US"/>
          </a:p>
        </p:txBody>
      </p:sp>
    </p:spTree>
    <p:extLst>
      <p:ext uri="{BB962C8B-B14F-4D97-AF65-F5344CB8AC3E}">
        <p14:creationId xmlns:p14="http://schemas.microsoft.com/office/powerpoint/2010/main" val="5212300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5089AB3-36A0-0FDE-30C6-E4357CD16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980A1C72-FC77-8261-E9A4-8F238CDFE3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BA7C45C-37E6-15B4-3C54-59A199275A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9BD79D71-1EE9-4C50-6346-C62C2B0F72BF}"/>
              </a:ext>
            </a:extLst>
          </p:cNvPr>
          <p:cNvSpPr>
            <a:spLocks noGrp="1"/>
          </p:cNvSpPr>
          <p:nvPr>
            <p:ph type="sldNum" sz="quarter" idx="5"/>
          </p:nvPr>
        </p:nvSpPr>
        <p:spPr/>
        <p:txBody>
          <a:bodyPr/>
          <a:lstStyle/>
          <a:p>
            <a:fld id="{6FD17216-B30A-4F51-BC88-0561BAD7E1E0}" type="slidenum">
              <a:rPr lang="en-US" smtClean="0"/>
              <a:t>42</a:t>
            </a:fld>
            <a:endParaRPr lang="en-US"/>
          </a:p>
        </p:txBody>
      </p:sp>
    </p:spTree>
    <p:extLst>
      <p:ext uri="{BB962C8B-B14F-4D97-AF65-F5344CB8AC3E}">
        <p14:creationId xmlns:p14="http://schemas.microsoft.com/office/powerpoint/2010/main" val="36043589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BB0E96E-CE8F-7A20-C217-6F1E0178C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0ED9A550-9050-07AA-07D2-632E27F6BC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7F21B945-F2DD-2D0E-992C-EAC37397CA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DACC0648-13C8-A45F-F1A1-0609CC2E6A9A}"/>
              </a:ext>
            </a:extLst>
          </p:cNvPr>
          <p:cNvSpPr>
            <a:spLocks noGrp="1"/>
          </p:cNvSpPr>
          <p:nvPr>
            <p:ph type="sldNum" sz="quarter" idx="5"/>
          </p:nvPr>
        </p:nvSpPr>
        <p:spPr/>
        <p:txBody>
          <a:bodyPr/>
          <a:lstStyle/>
          <a:p>
            <a:fld id="{6FD17216-B30A-4F51-BC88-0561BAD7E1E0}" type="slidenum">
              <a:rPr lang="en-US" smtClean="0"/>
              <a:t>43</a:t>
            </a:fld>
            <a:endParaRPr lang="en-US"/>
          </a:p>
        </p:txBody>
      </p:sp>
    </p:spTree>
    <p:extLst>
      <p:ext uri="{BB962C8B-B14F-4D97-AF65-F5344CB8AC3E}">
        <p14:creationId xmlns:p14="http://schemas.microsoft.com/office/powerpoint/2010/main" val="1724618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8BC6A40-6015-CB58-E580-757D09B387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CDE5782-9E10-6698-5B58-982DD17C51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A3CE6322-45B0-91E1-A78A-027435306A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0CA7B977-F8DB-A014-3FCE-C5E71AAA5B58}"/>
              </a:ext>
            </a:extLst>
          </p:cNvPr>
          <p:cNvSpPr>
            <a:spLocks noGrp="1"/>
          </p:cNvSpPr>
          <p:nvPr>
            <p:ph type="sldNum" sz="quarter" idx="5"/>
          </p:nvPr>
        </p:nvSpPr>
        <p:spPr/>
        <p:txBody>
          <a:bodyPr/>
          <a:lstStyle/>
          <a:p>
            <a:fld id="{6FD17216-B30A-4F51-BC88-0561BAD7E1E0}" type="slidenum">
              <a:rPr lang="en-US" smtClean="0"/>
              <a:t>44</a:t>
            </a:fld>
            <a:endParaRPr lang="en-US"/>
          </a:p>
        </p:txBody>
      </p:sp>
    </p:spTree>
    <p:extLst>
      <p:ext uri="{BB962C8B-B14F-4D97-AF65-F5344CB8AC3E}">
        <p14:creationId xmlns:p14="http://schemas.microsoft.com/office/powerpoint/2010/main" val="1609121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557903E-E349-A3AB-EC28-3657F014C8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E7082A14-27EA-3ADB-8DC9-E85C41750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AD2D3552-6CEC-9E30-D3EE-6AD1AD4406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7CC78785-F7AE-A26B-1EEB-77894D7DCD8C}"/>
              </a:ext>
            </a:extLst>
          </p:cNvPr>
          <p:cNvSpPr>
            <a:spLocks noGrp="1"/>
          </p:cNvSpPr>
          <p:nvPr>
            <p:ph type="sldNum" sz="quarter" idx="5"/>
          </p:nvPr>
        </p:nvSpPr>
        <p:spPr/>
        <p:txBody>
          <a:bodyPr/>
          <a:lstStyle/>
          <a:p>
            <a:fld id="{6FD17216-B30A-4F51-BC88-0561BAD7E1E0}" type="slidenum">
              <a:rPr lang="en-US" smtClean="0"/>
              <a:t>45</a:t>
            </a:fld>
            <a:endParaRPr lang="en-US"/>
          </a:p>
        </p:txBody>
      </p:sp>
    </p:spTree>
    <p:extLst>
      <p:ext uri="{BB962C8B-B14F-4D97-AF65-F5344CB8AC3E}">
        <p14:creationId xmlns:p14="http://schemas.microsoft.com/office/powerpoint/2010/main" val="6720915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59B02C4-5441-75EE-F3FE-D4363D54EA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0E9AA215-2E14-4A41-90B1-299D006E1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2094E247-0C40-7259-B648-25F3DB8AB1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987623CD-A30B-1213-ABBA-091D2BE139DE}"/>
              </a:ext>
            </a:extLst>
          </p:cNvPr>
          <p:cNvSpPr>
            <a:spLocks noGrp="1"/>
          </p:cNvSpPr>
          <p:nvPr>
            <p:ph type="sldNum" sz="quarter" idx="5"/>
          </p:nvPr>
        </p:nvSpPr>
        <p:spPr/>
        <p:txBody>
          <a:bodyPr/>
          <a:lstStyle/>
          <a:p>
            <a:fld id="{6FD17216-B30A-4F51-BC88-0561BAD7E1E0}" type="slidenum">
              <a:rPr lang="en-US" smtClean="0"/>
              <a:t>46</a:t>
            </a:fld>
            <a:endParaRPr lang="en-US"/>
          </a:p>
        </p:txBody>
      </p:sp>
    </p:spTree>
    <p:extLst>
      <p:ext uri="{BB962C8B-B14F-4D97-AF65-F5344CB8AC3E}">
        <p14:creationId xmlns:p14="http://schemas.microsoft.com/office/powerpoint/2010/main" val="22964419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9250EC9-1DD1-0747-7027-7B21733BF5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EB702B09-EBF0-A5EF-9D28-92CDA41236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EA3E68BC-128F-6268-9C82-EBB6BDB059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4A1FAEC6-D777-52C3-E63A-E4E5FBBCA7B6}"/>
              </a:ext>
            </a:extLst>
          </p:cNvPr>
          <p:cNvSpPr>
            <a:spLocks noGrp="1"/>
          </p:cNvSpPr>
          <p:nvPr>
            <p:ph type="sldNum" sz="quarter" idx="5"/>
          </p:nvPr>
        </p:nvSpPr>
        <p:spPr/>
        <p:txBody>
          <a:bodyPr/>
          <a:lstStyle/>
          <a:p>
            <a:fld id="{6FD17216-B30A-4F51-BC88-0561BAD7E1E0}" type="slidenum">
              <a:rPr lang="en-US" smtClean="0"/>
              <a:t>47</a:t>
            </a:fld>
            <a:endParaRPr lang="en-US"/>
          </a:p>
        </p:txBody>
      </p:sp>
    </p:spTree>
    <p:extLst>
      <p:ext uri="{BB962C8B-B14F-4D97-AF65-F5344CB8AC3E}">
        <p14:creationId xmlns:p14="http://schemas.microsoft.com/office/powerpoint/2010/main" val="14319077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CDD7E47-7DBA-A66F-00A4-73DF5016F1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32CFE600-EAD0-DE92-9AD8-6F2B06A73B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12B8A032-D31F-3170-F874-827EF73EE9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5C54E1A1-327C-BACA-450B-6E14A26B4964}"/>
              </a:ext>
            </a:extLst>
          </p:cNvPr>
          <p:cNvSpPr>
            <a:spLocks noGrp="1"/>
          </p:cNvSpPr>
          <p:nvPr>
            <p:ph type="sldNum" sz="quarter" idx="5"/>
          </p:nvPr>
        </p:nvSpPr>
        <p:spPr/>
        <p:txBody>
          <a:bodyPr/>
          <a:lstStyle/>
          <a:p>
            <a:fld id="{6FD17216-B30A-4F51-BC88-0561BAD7E1E0}" type="slidenum">
              <a:rPr lang="en-US" smtClean="0"/>
              <a:t>48</a:t>
            </a:fld>
            <a:endParaRPr lang="en-US"/>
          </a:p>
        </p:txBody>
      </p:sp>
    </p:spTree>
    <p:extLst>
      <p:ext uri="{BB962C8B-B14F-4D97-AF65-F5344CB8AC3E}">
        <p14:creationId xmlns:p14="http://schemas.microsoft.com/office/powerpoint/2010/main" val="10780671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EBFC8B9-1D87-547B-BCC0-FE445F90F7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6794B220-9113-CCF8-6294-7AC8623839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844B1EB-05B9-E986-E2CC-2C52F44258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BF25BE89-0B0A-59DB-E674-12128B538ECC}"/>
              </a:ext>
            </a:extLst>
          </p:cNvPr>
          <p:cNvSpPr>
            <a:spLocks noGrp="1"/>
          </p:cNvSpPr>
          <p:nvPr>
            <p:ph type="sldNum" sz="quarter" idx="5"/>
          </p:nvPr>
        </p:nvSpPr>
        <p:spPr/>
        <p:txBody>
          <a:bodyPr/>
          <a:lstStyle/>
          <a:p>
            <a:fld id="{6FD17216-B30A-4F51-BC88-0561BAD7E1E0}" type="slidenum">
              <a:rPr lang="en-US" smtClean="0"/>
              <a:t>49</a:t>
            </a:fld>
            <a:endParaRPr lang="en-US"/>
          </a:p>
        </p:txBody>
      </p:sp>
    </p:spTree>
    <p:extLst>
      <p:ext uri="{BB962C8B-B14F-4D97-AF65-F5344CB8AC3E}">
        <p14:creationId xmlns:p14="http://schemas.microsoft.com/office/powerpoint/2010/main" val="2258808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E2BE572-B52C-EC4D-9995-755175B1A5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D794066E-C98B-AF63-3FB2-7FBD0E974B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75FC272A-D0AC-00C3-9CD1-89431256C1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25DF8710-C2D0-AEDC-C1DA-F5A2F9CF7BAE}"/>
              </a:ext>
            </a:extLst>
          </p:cNvPr>
          <p:cNvSpPr>
            <a:spLocks noGrp="1"/>
          </p:cNvSpPr>
          <p:nvPr>
            <p:ph type="sldNum" sz="quarter" idx="5"/>
          </p:nvPr>
        </p:nvSpPr>
        <p:spPr/>
        <p:txBody>
          <a:bodyPr/>
          <a:lstStyle/>
          <a:p>
            <a:fld id="{6FD17216-B30A-4F51-BC88-0561BAD7E1E0}" type="slidenum">
              <a:rPr lang="en-US" smtClean="0"/>
              <a:t>5</a:t>
            </a:fld>
            <a:endParaRPr lang="en-US"/>
          </a:p>
        </p:txBody>
      </p:sp>
    </p:spTree>
    <p:extLst>
      <p:ext uri="{BB962C8B-B14F-4D97-AF65-F5344CB8AC3E}">
        <p14:creationId xmlns:p14="http://schemas.microsoft.com/office/powerpoint/2010/main" val="20065347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38DEA24-E704-FAB5-7790-7EF78066F1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34C7B426-C41E-4D63-259A-33BC522E3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6513E82A-6938-C89D-D7D8-DDFD945598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2DED5B48-FD10-8CF8-4464-E71B68E69030}"/>
              </a:ext>
            </a:extLst>
          </p:cNvPr>
          <p:cNvSpPr>
            <a:spLocks noGrp="1"/>
          </p:cNvSpPr>
          <p:nvPr>
            <p:ph type="sldNum" sz="quarter" idx="5"/>
          </p:nvPr>
        </p:nvSpPr>
        <p:spPr/>
        <p:txBody>
          <a:bodyPr/>
          <a:lstStyle/>
          <a:p>
            <a:fld id="{6FD17216-B30A-4F51-BC88-0561BAD7E1E0}" type="slidenum">
              <a:rPr lang="en-US" smtClean="0"/>
              <a:t>50</a:t>
            </a:fld>
            <a:endParaRPr lang="en-US"/>
          </a:p>
        </p:txBody>
      </p:sp>
    </p:spTree>
    <p:extLst>
      <p:ext uri="{BB962C8B-B14F-4D97-AF65-F5344CB8AC3E}">
        <p14:creationId xmlns:p14="http://schemas.microsoft.com/office/powerpoint/2010/main" val="7850914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BC4859C-CCFA-1FD5-5DE2-B41BA4C84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5E44EAAD-6D49-B56E-6749-390DB30C65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2791FF0E-8D68-E6AA-E1EF-B29161FA14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D2336403-5F93-B675-DCEF-56C7A36D305D}"/>
              </a:ext>
            </a:extLst>
          </p:cNvPr>
          <p:cNvSpPr>
            <a:spLocks noGrp="1"/>
          </p:cNvSpPr>
          <p:nvPr>
            <p:ph type="sldNum" sz="quarter" idx="5"/>
          </p:nvPr>
        </p:nvSpPr>
        <p:spPr/>
        <p:txBody>
          <a:bodyPr/>
          <a:lstStyle/>
          <a:p>
            <a:fld id="{6FD17216-B30A-4F51-BC88-0561BAD7E1E0}" type="slidenum">
              <a:rPr lang="en-US" smtClean="0"/>
              <a:t>51</a:t>
            </a:fld>
            <a:endParaRPr lang="en-US"/>
          </a:p>
        </p:txBody>
      </p:sp>
    </p:spTree>
    <p:extLst>
      <p:ext uri="{BB962C8B-B14F-4D97-AF65-F5344CB8AC3E}">
        <p14:creationId xmlns:p14="http://schemas.microsoft.com/office/powerpoint/2010/main" val="19672322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D17216-B30A-4F51-BC88-0561BAD7E1E0}" type="slidenum">
              <a:rPr lang="en-US" smtClean="0"/>
              <a:t>52</a:t>
            </a:fld>
            <a:endParaRPr lang="en-US"/>
          </a:p>
        </p:txBody>
      </p:sp>
    </p:spTree>
    <p:extLst>
      <p:ext uri="{BB962C8B-B14F-4D97-AF65-F5344CB8AC3E}">
        <p14:creationId xmlns:p14="http://schemas.microsoft.com/office/powerpoint/2010/main" val="17046907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D17216-B30A-4F51-BC88-0561BAD7E1E0}" type="slidenum">
              <a:rPr lang="en-US" smtClean="0"/>
              <a:t>53</a:t>
            </a:fld>
            <a:endParaRPr lang="en-US"/>
          </a:p>
        </p:txBody>
      </p:sp>
    </p:spTree>
    <p:extLst>
      <p:ext uri="{BB962C8B-B14F-4D97-AF65-F5344CB8AC3E}">
        <p14:creationId xmlns:p14="http://schemas.microsoft.com/office/powerpoint/2010/main" val="1921488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476588A-8698-20AC-1DEC-2EC7A9DCD0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15C1E064-6639-B042-A891-1BFC4F1F09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586629E1-64DC-5C8E-6E2A-E630AA16C0A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E8AC7932-D887-6DB1-4042-736805706CEF}"/>
              </a:ext>
            </a:extLst>
          </p:cNvPr>
          <p:cNvSpPr>
            <a:spLocks noGrp="1"/>
          </p:cNvSpPr>
          <p:nvPr>
            <p:ph type="sldNum" sz="quarter" idx="5"/>
          </p:nvPr>
        </p:nvSpPr>
        <p:spPr/>
        <p:txBody>
          <a:bodyPr/>
          <a:lstStyle/>
          <a:p>
            <a:fld id="{6FD17216-B30A-4F51-BC88-0561BAD7E1E0}" type="slidenum">
              <a:rPr lang="en-US" smtClean="0"/>
              <a:t>6</a:t>
            </a:fld>
            <a:endParaRPr lang="en-US"/>
          </a:p>
        </p:txBody>
      </p:sp>
    </p:spTree>
    <p:extLst>
      <p:ext uri="{BB962C8B-B14F-4D97-AF65-F5344CB8AC3E}">
        <p14:creationId xmlns:p14="http://schemas.microsoft.com/office/powerpoint/2010/main" val="74248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9261B83-6B68-27F0-F565-1B4F80FA89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3F6359DA-CEDD-ED24-EEB5-C072220AAC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621F6F9D-308B-A524-645A-106BAFA7AE7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6F543D2E-4A51-3869-EE8F-4110859E79F6}"/>
              </a:ext>
            </a:extLst>
          </p:cNvPr>
          <p:cNvSpPr>
            <a:spLocks noGrp="1"/>
          </p:cNvSpPr>
          <p:nvPr>
            <p:ph type="sldNum" sz="quarter" idx="5"/>
          </p:nvPr>
        </p:nvSpPr>
        <p:spPr/>
        <p:txBody>
          <a:bodyPr/>
          <a:lstStyle/>
          <a:p>
            <a:fld id="{6FD17216-B30A-4F51-BC88-0561BAD7E1E0}" type="slidenum">
              <a:rPr lang="en-US" smtClean="0"/>
              <a:t>7</a:t>
            </a:fld>
            <a:endParaRPr lang="en-US"/>
          </a:p>
        </p:txBody>
      </p:sp>
    </p:spTree>
    <p:extLst>
      <p:ext uri="{BB962C8B-B14F-4D97-AF65-F5344CB8AC3E}">
        <p14:creationId xmlns:p14="http://schemas.microsoft.com/office/powerpoint/2010/main" val="3939503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758B360-8BEB-C678-BD2F-F73BC829DD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93E3B77B-6323-EADC-0B27-0D9370EAF8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7E2A7509-FFFE-F9D2-B24F-D34EA1C86F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14A8AC85-1B1C-B131-5B20-B552FCE16CD5}"/>
              </a:ext>
            </a:extLst>
          </p:cNvPr>
          <p:cNvSpPr>
            <a:spLocks noGrp="1"/>
          </p:cNvSpPr>
          <p:nvPr>
            <p:ph type="sldNum" sz="quarter" idx="5"/>
          </p:nvPr>
        </p:nvSpPr>
        <p:spPr/>
        <p:txBody>
          <a:bodyPr/>
          <a:lstStyle/>
          <a:p>
            <a:fld id="{6FD17216-B30A-4F51-BC88-0561BAD7E1E0}" type="slidenum">
              <a:rPr lang="en-US" smtClean="0"/>
              <a:t>8</a:t>
            </a:fld>
            <a:endParaRPr lang="en-US"/>
          </a:p>
        </p:txBody>
      </p:sp>
    </p:spTree>
    <p:extLst>
      <p:ext uri="{BB962C8B-B14F-4D97-AF65-F5344CB8AC3E}">
        <p14:creationId xmlns:p14="http://schemas.microsoft.com/office/powerpoint/2010/main" val="3974325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5A69CA9-3294-8880-C024-8A11FFC7A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828A363-5758-EA10-2614-84A75101C5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3D69186-96A7-1E50-7150-45E5080B0D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4706A022-2D6F-FECC-FC45-D1592FFD7EB6}"/>
              </a:ext>
            </a:extLst>
          </p:cNvPr>
          <p:cNvSpPr>
            <a:spLocks noGrp="1"/>
          </p:cNvSpPr>
          <p:nvPr>
            <p:ph type="sldNum" sz="quarter" idx="5"/>
          </p:nvPr>
        </p:nvSpPr>
        <p:spPr/>
        <p:txBody>
          <a:bodyPr/>
          <a:lstStyle/>
          <a:p>
            <a:fld id="{6FD17216-B30A-4F51-BC88-0561BAD7E1E0}" type="slidenum">
              <a:rPr lang="en-US" smtClean="0"/>
              <a:t>9</a:t>
            </a:fld>
            <a:endParaRPr lang="en-US"/>
          </a:p>
        </p:txBody>
      </p:sp>
    </p:spTree>
    <p:extLst>
      <p:ext uri="{BB962C8B-B14F-4D97-AF65-F5344CB8AC3E}">
        <p14:creationId xmlns:p14="http://schemas.microsoft.com/office/powerpoint/2010/main" val="1081915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_KPMG Blue">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75552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55164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rgbClr val="ACEAFF"/>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843745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4" name="Shape 8">
            <a:extLst>
              <a:ext uri="{FF2B5EF4-FFF2-40B4-BE49-F238E27FC236}">
                <a16:creationId xmlns:a16="http://schemas.microsoft.com/office/drawing/2014/main" xmlns="" id="{FEACBC9C-FDC2-4718-A261-6371F0F60DE3}"/>
              </a:ext>
            </a:extLst>
          </p:cNvPr>
          <p:cNvSpPr txBox="1">
            <a:spLocks/>
          </p:cNvSpPr>
          <p:nvPr userDrawn="1"/>
        </p:nvSpPr>
        <p:spPr>
          <a:xfrm>
            <a:off x="16419911" y="9400496"/>
            <a:ext cx="363729" cy="22411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500" smtClean="0">
                <a:solidFill>
                  <a:schemeClr val="bg1"/>
                </a:solidFill>
                <a:latin typeface="+mn-lt"/>
                <a:ea typeface="Arial"/>
                <a:cs typeface="Arial" panose="020B0604020202020204" pitchFamily="34" charset="0"/>
              </a:rPr>
              <a:pPr algn="r"/>
              <a:t>‹#›</a:t>
            </a:fld>
            <a:endParaRPr lang="en-GB" sz="1500">
              <a:solidFill>
                <a:schemeClr val="bg1"/>
              </a:solidFill>
              <a:latin typeface="+mn-lt"/>
              <a:ea typeface="Arial"/>
              <a:cs typeface="Arial" panose="020B0604020202020204" pitchFamily="34" charset="0"/>
            </a:endParaRPr>
          </a:p>
        </p:txBody>
      </p:sp>
      <p:cxnSp>
        <p:nvCxnSpPr>
          <p:cNvPr id="8" name="Straight Connector 7">
            <a:extLst>
              <a:ext uri="{FF2B5EF4-FFF2-40B4-BE49-F238E27FC236}">
                <a16:creationId xmlns:a16="http://schemas.microsoft.com/office/drawing/2014/main" xmlns="" id="{156A5C29-C797-4C37-9F34-9C206DC1B640}"/>
              </a:ext>
            </a:extLst>
          </p:cNvPr>
          <p:cNvCxnSpPr/>
          <p:nvPr userDrawn="1"/>
        </p:nvCxnSpPr>
        <p:spPr>
          <a:xfrm>
            <a:off x="16392822" y="9400496"/>
            <a:ext cx="0" cy="22411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752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497600" y="1995189"/>
            <a:ext cx="15292800" cy="682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82240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04800" y="648000"/>
            <a:ext cx="15292800" cy="800100"/>
          </a:xfrm>
        </p:spPr>
        <p:txBody>
          <a:bodyPr/>
          <a:lstStyle>
            <a:lvl1pPr>
              <a:defRPr>
                <a:solidFill>
                  <a:schemeClr val="bg1"/>
                </a:solidFill>
              </a:defRPr>
            </a:lvl1pPr>
          </a:lstStyle>
          <a:p>
            <a:r>
              <a:rPr lang="en-US"/>
              <a:t>Click to edit Master title style</a:t>
            </a:r>
            <a:endParaRPr lang="en-GB"/>
          </a:p>
        </p:txBody>
      </p:sp>
      <p:sp>
        <p:nvSpPr>
          <p:cNvPr id="4" name="Shape 8">
            <a:extLst>
              <a:ext uri="{FF2B5EF4-FFF2-40B4-BE49-F238E27FC236}">
                <a16:creationId xmlns:a16="http://schemas.microsoft.com/office/drawing/2014/main" xmlns="" id="{FEACBC9C-FDC2-4718-A261-6371F0F60DE3}"/>
              </a:ext>
            </a:extLst>
          </p:cNvPr>
          <p:cNvSpPr txBox="1">
            <a:spLocks/>
          </p:cNvSpPr>
          <p:nvPr userDrawn="1"/>
        </p:nvSpPr>
        <p:spPr>
          <a:xfrm>
            <a:off x="16419911" y="9400496"/>
            <a:ext cx="363729" cy="22411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500" smtClean="0">
                <a:solidFill>
                  <a:schemeClr val="bg1"/>
                </a:solidFill>
                <a:latin typeface="+mn-lt"/>
                <a:ea typeface="Arial"/>
                <a:cs typeface="Arial" panose="020B0604020202020204" pitchFamily="34" charset="0"/>
              </a:rPr>
              <a:pPr algn="r"/>
              <a:t>‹#›</a:t>
            </a:fld>
            <a:endParaRPr lang="en-GB" sz="1500">
              <a:solidFill>
                <a:schemeClr val="bg1"/>
              </a:solidFill>
              <a:latin typeface="+mn-lt"/>
              <a:ea typeface="Arial"/>
              <a:cs typeface="Arial" panose="020B0604020202020204" pitchFamily="34" charset="0"/>
            </a:endParaRPr>
          </a:p>
        </p:txBody>
      </p:sp>
      <p:cxnSp>
        <p:nvCxnSpPr>
          <p:cNvPr id="8" name="Straight Connector 7">
            <a:extLst>
              <a:ext uri="{FF2B5EF4-FFF2-40B4-BE49-F238E27FC236}">
                <a16:creationId xmlns:a16="http://schemas.microsoft.com/office/drawing/2014/main" xmlns="" id="{156A5C29-C797-4C37-9F34-9C206DC1B640}"/>
              </a:ext>
            </a:extLst>
          </p:cNvPr>
          <p:cNvCxnSpPr/>
          <p:nvPr userDrawn="1"/>
        </p:nvCxnSpPr>
        <p:spPr>
          <a:xfrm>
            <a:off x="16392822" y="9400496"/>
            <a:ext cx="0" cy="22411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xmlns="" id="{2D4DF521-FBEB-4C5C-80DB-DDFC4B7E350A}"/>
              </a:ext>
            </a:extLst>
          </p:cNvPr>
          <p:cNvSpPr>
            <a:spLocks noGrp="1"/>
          </p:cNvSpPr>
          <p:nvPr>
            <p:ph type="body" sz="quarter" idx="10"/>
          </p:nvPr>
        </p:nvSpPr>
        <p:spPr>
          <a:xfrm>
            <a:off x="1497601" y="1995189"/>
            <a:ext cx="15301913" cy="68199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3855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1">
    <p:bg>
      <p:bgRef idx="1001">
        <a:schemeClr val="bg1"/>
      </p:bgRef>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xmlns="" id="{79D65585-570B-4F7D-B4BC-0F7CFAF52BAF}"/>
              </a:ext>
            </a:extLst>
          </p:cNvPr>
          <p:cNvSpPr>
            <a:spLocks/>
          </p:cNvSpPr>
          <p:nvPr userDrawn="1"/>
        </p:nvSpPr>
        <p:spPr>
          <a:xfrm>
            <a:off x="1497714" y="1457325"/>
            <a:ext cx="10637136" cy="7388943"/>
          </a:xfrm>
          <a:prstGeom prst="rect">
            <a:avLst/>
          </a:prstGeom>
          <a:solidFill>
            <a:srgbClr val="39757F"/>
          </a:solidFill>
        </p:spPr>
        <p:txBody>
          <a:bodyPr vert="horz" lIns="270000" tIns="270000" rIns="270000" bIns="270000" rtlCol="0" anchor="t" anchorCtr="0">
            <a:noAutofit/>
          </a:bodyPr>
          <a:lstStyle/>
          <a:p>
            <a:pPr lvl="0">
              <a:lnSpc>
                <a:spcPct val="70000"/>
              </a:lnSpc>
              <a:spcBef>
                <a:spcPct val="0"/>
              </a:spcBef>
              <a:buNone/>
            </a:pPr>
            <a:endParaRPr lang="en-US" sz="132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xmlns="" id="{D07C0B89-7E09-423B-A068-1AF6A41E8CE4}"/>
              </a:ext>
            </a:extLst>
          </p:cNvPr>
          <p:cNvSpPr>
            <a:spLocks noGrp="1"/>
          </p:cNvSpPr>
          <p:nvPr>
            <p:ph type="ctrTitle" hasCustomPrompt="1"/>
          </p:nvPr>
        </p:nvSpPr>
        <p:spPr>
          <a:xfrm>
            <a:off x="1934790" y="3597902"/>
            <a:ext cx="7878600" cy="3550799"/>
          </a:xfrm>
          <a:noFill/>
        </p:spPr>
        <p:txBody>
          <a:bodyPr lIns="0" tIns="0" rIns="0" bIns="0" anchor="t" anchorCtr="0"/>
          <a:lstStyle>
            <a:lvl1pPr algn="l">
              <a:defRPr sz="12000" baseline="0">
                <a:solidFill>
                  <a:schemeClr val="bg1"/>
                </a:solidFill>
              </a:defRPr>
            </a:lvl1pPr>
          </a:lstStyle>
          <a:p>
            <a:r>
              <a:rPr lang="en-GB"/>
              <a:t>Title slide text only</a:t>
            </a:r>
            <a:endParaRPr lang="en-US"/>
          </a:p>
        </p:txBody>
      </p:sp>
      <p:sp>
        <p:nvSpPr>
          <p:cNvPr id="12" name="Text Placeholder 3">
            <a:extLst>
              <a:ext uri="{FF2B5EF4-FFF2-40B4-BE49-F238E27FC236}">
                <a16:creationId xmlns:a16="http://schemas.microsoft.com/office/drawing/2014/main" xmlns="" id="{9BE67C5C-769B-4AEA-A1B7-EFD4A3AA2397}"/>
              </a:ext>
            </a:extLst>
          </p:cNvPr>
          <p:cNvSpPr>
            <a:spLocks noGrp="1"/>
          </p:cNvSpPr>
          <p:nvPr>
            <p:ph type="body" sz="quarter" idx="11"/>
          </p:nvPr>
        </p:nvSpPr>
        <p:spPr>
          <a:xfrm>
            <a:off x="1934790" y="7569977"/>
            <a:ext cx="7878600" cy="761747"/>
          </a:xfrm>
        </p:spPr>
        <p:txBody>
          <a:bodyPr wrap="square" anchor="b">
            <a:spAutoFit/>
          </a:bodyPr>
          <a:lstStyle>
            <a:lvl1pPr>
              <a:defRPr sz="2100">
                <a:solidFill>
                  <a:schemeClr val="bg1"/>
                </a:solidFill>
              </a:defRPr>
            </a:lvl1pPr>
            <a:lvl2pPr>
              <a:defRPr sz="2100">
                <a:solidFill>
                  <a:schemeClr val="bg1"/>
                </a:solidFill>
              </a:defRPr>
            </a:lvl2pPr>
            <a:lvl3pPr>
              <a:buClr>
                <a:schemeClr val="bg1"/>
              </a:buClr>
              <a:defRPr sz="1650">
                <a:solidFill>
                  <a:schemeClr val="bg1"/>
                </a:solidFill>
              </a:defRPr>
            </a:lvl3pPr>
            <a:lvl4pPr>
              <a:buClr>
                <a:schemeClr val="bg1"/>
              </a:buClr>
              <a:defRPr sz="1650">
                <a:solidFill>
                  <a:schemeClr val="bg1"/>
                </a:solidFill>
              </a:defRPr>
            </a:lvl4pPr>
            <a:lvl5pPr>
              <a:buClr>
                <a:schemeClr val="bg1"/>
              </a:buClr>
              <a:defRPr sz="1650">
                <a:solidFill>
                  <a:schemeClr val="bg1"/>
                </a:solidFill>
              </a:defRPr>
            </a:lvl5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xmlns="" id="{B5E8B0BD-68A6-4AD8-A640-99B893F06320}"/>
              </a:ext>
            </a:extLst>
          </p:cNvPr>
          <p:cNvSpPr>
            <a:spLocks noGrp="1"/>
          </p:cNvSpPr>
          <p:nvPr>
            <p:ph type="body" sz="quarter" idx="12" hasCustomPrompt="1"/>
          </p:nvPr>
        </p:nvSpPr>
        <p:spPr>
          <a:xfrm>
            <a:off x="1934791" y="1710104"/>
            <a:ext cx="1624013" cy="1218795"/>
          </a:xfrm>
        </p:spPr>
        <p:txBody>
          <a:bodyPr>
            <a:spAutoFit/>
          </a:bodyPr>
          <a:lstStyle>
            <a:lvl1pPr>
              <a:lnSpc>
                <a:spcPct val="80000"/>
              </a:lnSpc>
              <a:defRPr lang="en-US" sz="9900" kern="1200" baseline="0" dirty="0" smtClean="0">
                <a:solidFill>
                  <a:schemeClr val="bg1"/>
                </a:solidFill>
                <a:latin typeface="+mj-lt"/>
                <a:ea typeface="+mj-ea"/>
                <a:cs typeface="+mj-cs"/>
              </a:defRPr>
            </a:lvl1pPr>
          </a:lstStyle>
          <a:p>
            <a:pPr lvl="0"/>
            <a:r>
              <a:rPr lang="en-US"/>
              <a:t>00</a:t>
            </a:r>
          </a:p>
        </p:txBody>
      </p:sp>
    </p:spTree>
    <p:extLst>
      <p:ext uri="{BB962C8B-B14F-4D97-AF65-F5344CB8AC3E}">
        <p14:creationId xmlns:p14="http://schemas.microsoft.com/office/powerpoint/2010/main" val="221228493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3 COLUMN CHART TEXT">
    <p:bg>
      <p:bgPr>
        <a:solidFill>
          <a:srgbClr val="00338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04800" y="648000"/>
            <a:ext cx="15278400" cy="777600"/>
          </a:xfrm>
        </p:spPr>
        <p:txBody>
          <a:bodyPr/>
          <a:lstStyle>
            <a:lvl1pPr>
              <a:defRPr>
                <a:solidFill>
                  <a:schemeClr val="bg1"/>
                </a:solidFill>
              </a:defRPr>
            </a:lvl1pPr>
          </a:lstStyle>
          <a:p>
            <a:r>
              <a:rPr lang="en-US"/>
              <a:t>Click to edit Master title style</a:t>
            </a:r>
          </a:p>
        </p:txBody>
      </p:sp>
      <p:sp>
        <p:nvSpPr>
          <p:cNvPr id="5" name="Shape 8">
            <a:extLst>
              <a:ext uri="{FF2B5EF4-FFF2-40B4-BE49-F238E27FC236}">
                <a16:creationId xmlns:a16="http://schemas.microsoft.com/office/drawing/2014/main" xmlns="" id="{0C6C1EC6-E117-4B69-89BE-088A74E79D72}"/>
              </a:ext>
            </a:extLst>
          </p:cNvPr>
          <p:cNvSpPr txBox="1">
            <a:spLocks/>
          </p:cNvSpPr>
          <p:nvPr userDrawn="1"/>
        </p:nvSpPr>
        <p:spPr>
          <a:xfrm>
            <a:off x="16419911" y="9400496"/>
            <a:ext cx="363729" cy="22411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500" smtClean="0">
                <a:solidFill>
                  <a:schemeClr val="bg1"/>
                </a:solidFill>
                <a:latin typeface="+mn-lt"/>
                <a:ea typeface="Arial"/>
                <a:cs typeface="Arial" panose="020B0604020202020204" pitchFamily="34" charset="0"/>
              </a:rPr>
              <a:pPr algn="r"/>
              <a:t>‹#›</a:t>
            </a:fld>
            <a:endParaRPr lang="en-GB" sz="1500">
              <a:solidFill>
                <a:schemeClr val="bg1"/>
              </a:solidFill>
              <a:latin typeface="+mn-lt"/>
              <a:ea typeface="Arial"/>
              <a:cs typeface="Arial" panose="020B0604020202020204" pitchFamily="34" charset="0"/>
            </a:endParaRPr>
          </a:p>
        </p:txBody>
      </p:sp>
    </p:spTree>
    <p:extLst>
      <p:ext uri="{BB962C8B-B14F-4D97-AF65-F5344CB8AC3E}">
        <p14:creationId xmlns:p14="http://schemas.microsoft.com/office/powerpoint/2010/main" val="685335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05200" y="274638"/>
            <a:ext cx="13868400" cy="1143000"/>
          </a:xfrm>
        </p:spPr>
        <p:txBody>
          <a:bodyPr>
            <a:noAutofit/>
          </a:bodyPr>
          <a:lstStyle>
            <a:lvl1pPr>
              <a:defRPr sz="6400" b="1">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3 COLUMN CHART TEXT">
    <p:bg>
      <p:bgPr>
        <a:solidFill>
          <a:srgbClr val="00338D"/>
        </a:solidFill>
        <a:effectLst/>
      </p:bgPr>
    </p:bg>
    <p:spTree>
      <p:nvGrpSpPr>
        <p:cNvPr id="1" name=""/>
        <p:cNvGrpSpPr/>
        <p:nvPr/>
      </p:nvGrpSpPr>
      <p:grpSpPr>
        <a:xfrm>
          <a:off x="0" y="0"/>
          <a:ext cx="0" cy="0"/>
          <a:chOff x="0" y="0"/>
          <a:chExt cx="0" cy="0"/>
        </a:xfrm>
      </p:grpSpPr>
      <p:pic>
        <p:nvPicPr>
          <p:cNvPr id="9" name="Picture 8" descr="A picture containing water, sky, outdoor, boat&#10;&#10;Description automatically generated">
            <a:extLst>
              <a:ext uri="{FF2B5EF4-FFF2-40B4-BE49-F238E27FC236}">
                <a16:creationId xmlns:a16="http://schemas.microsoft.com/office/drawing/2014/main" xmlns="" id="{984BEAEF-0602-4E86-A4A3-9F2906ED28F9}"/>
              </a:ext>
            </a:extLst>
          </p:cNvPr>
          <p:cNvPicPr>
            <a:picLocks noChangeAspect="1"/>
          </p:cNvPicPr>
          <p:nvPr userDrawn="1"/>
        </p:nvPicPr>
        <p:blipFill rotWithShape="1">
          <a:blip r:embed="rId2"/>
          <a:srcRect l="1186" t="12387" b="13404"/>
          <a:stretch/>
        </p:blipFill>
        <p:spPr>
          <a:xfrm flipH="1">
            <a:off x="0" y="0"/>
            <a:ext cx="18288000" cy="10287000"/>
          </a:xfrm>
          <a:prstGeom prst="rect">
            <a:avLst/>
          </a:prstGeom>
        </p:spPr>
      </p:pic>
      <p:sp>
        <p:nvSpPr>
          <p:cNvPr id="7" name="Rectangle 6">
            <a:extLst>
              <a:ext uri="{FF2B5EF4-FFF2-40B4-BE49-F238E27FC236}">
                <a16:creationId xmlns:a16="http://schemas.microsoft.com/office/drawing/2014/main" xmlns="" id="{ADA3593A-B431-4ADA-BE4C-21EA84735646}"/>
              </a:ext>
            </a:extLst>
          </p:cNvPr>
          <p:cNvSpPr/>
          <p:nvPr userDrawn="1"/>
        </p:nvSpPr>
        <p:spPr>
          <a:xfrm>
            <a:off x="0" y="0"/>
            <a:ext cx="18288000" cy="10287000"/>
          </a:xfrm>
          <a:prstGeom prst="rect">
            <a:avLst/>
          </a:prstGeom>
          <a:gradFill>
            <a:gsLst>
              <a:gs pos="63000">
                <a:srgbClr val="E8DCE0">
                  <a:alpha val="0"/>
                </a:srgbClr>
              </a:gs>
              <a:gs pos="7000">
                <a:srgbClr val="E8DCE0">
                  <a:alpha val="7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p>
            <a:pPr algn="l"/>
            <a:endParaRPr lang="en-GB" sz="2250" err="1">
              <a:solidFill>
                <a:schemeClr val="bg1"/>
              </a:solidFill>
            </a:endParaRPr>
          </a:p>
        </p:txBody>
      </p:sp>
    </p:spTree>
    <p:extLst>
      <p:ext uri="{BB962C8B-B14F-4D97-AF65-F5344CB8AC3E}">
        <p14:creationId xmlns:p14="http://schemas.microsoft.com/office/powerpoint/2010/main" val="299084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752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_DIVIDER 1">
    <p:bg>
      <p:bgPr>
        <a:solidFill>
          <a:srgbClr val="00338D"/>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0840BCF3-D817-4EAC-8866-C2530BBB02E4}"/>
              </a:ext>
            </a:extLst>
          </p:cNvPr>
          <p:cNvSpPr>
            <a:spLocks noGrp="1"/>
          </p:cNvSpPr>
          <p:nvPr>
            <p:ph type="ctrTitle" hasCustomPrompt="1"/>
          </p:nvPr>
        </p:nvSpPr>
        <p:spPr>
          <a:xfrm>
            <a:off x="1504803" y="3488747"/>
            <a:ext cx="9395934" cy="3450611"/>
          </a:xfrm>
        </p:spPr>
        <p:txBody>
          <a:bodyPr anchor="t" anchorCtr="0"/>
          <a:lstStyle>
            <a:lvl1pPr algn="l">
              <a:defRPr sz="13200" baseline="0">
                <a:solidFill>
                  <a:schemeClr val="bg1"/>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xmlns="" id="{33CE8DB4-A186-4059-9C81-D90597F800AA}"/>
              </a:ext>
            </a:extLst>
          </p:cNvPr>
          <p:cNvSpPr>
            <a:spLocks noGrp="1"/>
          </p:cNvSpPr>
          <p:nvPr>
            <p:ph type="body" sz="quarter" idx="11"/>
          </p:nvPr>
        </p:nvSpPr>
        <p:spPr>
          <a:xfrm>
            <a:off x="1504803" y="7849890"/>
            <a:ext cx="9395934" cy="324000"/>
          </a:xfrm>
        </p:spPr>
        <p:txBody>
          <a:bodyPr/>
          <a:lstStyle>
            <a:lvl1pPr>
              <a:defRPr sz="2400" b="0">
                <a:solidFill>
                  <a:schemeClr val="bg1"/>
                </a:solidFill>
              </a:defRPr>
            </a:lvl1pPr>
            <a:lvl2pPr>
              <a:defRPr sz="1650">
                <a:solidFill>
                  <a:schemeClr val="bg1"/>
                </a:solidFill>
              </a:defRPr>
            </a:lvl2pPr>
            <a:lvl3pPr>
              <a:buClr>
                <a:schemeClr val="bg1"/>
              </a:buClr>
              <a:defRPr sz="1650">
                <a:solidFill>
                  <a:schemeClr val="bg1"/>
                </a:solidFill>
              </a:defRPr>
            </a:lvl3pPr>
            <a:lvl4pPr>
              <a:buClr>
                <a:schemeClr val="bg1"/>
              </a:buClr>
              <a:defRPr sz="1650">
                <a:solidFill>
                  <a:schemeClr val="bg1"/>
                </a:solidFill>
              </a:defRPr>
            </a:lvl4pPr>
            <a:lvl5pPr>
              <a:buClr>
                <a:schemeClr val="bg1"/>
              </a:buClr>
              <a:defRPr sz="165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xmlns="" id="{F0CEBDA0-4368-4F6C-8352-18BF87F8F035}"/>
              </a:ext>
            </a:extLst>
          </p:cNvPr>
          <p:cNvSpPr>
            <a:spLocks noGrp="1"/>
          </p:cNvSpPr>
          <p:nvPr>
            <p:ph type="body" sz="quarter" idx="12" hasCustomPrompt="1"/>
          </p:nvPr>
        </p:nvSpPr>
        <p:spPr>
          <a:xfrm>
            <a:off x="1504802" y="2009775"/>
            <a:ext cx="1314450" cy="1035843"/>
          </a:xfrm>
        </p:spPr>
        <p:txBody>
          <a:bodyPr/>
          <a:lstStyle>
            <a:lvl1pPr>
              <a:lnSpc>
                <a:spcPct val="70000"/>
              </a:lnSpc>
              <a:defRPr sz="8100">
                <a:solidFill>
                  <a:schemeClr val="bg1"/>
                </a:solidFill>
                <a:latin typeface="+mj-lt"/>
              </a:defRPr>
            </a:lvl1pPr>
          </a:lstStyle>
          <a:p>
            <a:pPr lvl="0"/>
            <a:r>
              <a:rPr lang="en-US"/>
              <a:t>01</a:t>
            </a:r>
            <a:endParaRPr lang="en-GB"/>
          </a:p>
        </p:txBody>
      </p:sp>
    </p:spTree>
    <p:extLst>
      <p:ext uri="{BB962C8B-B14F-4D97-AF65-F5344CB8AC3E}">
        <p14:creationId xmlns:p14="http://schemas.microsoft.com/office/powerpoint/2010/main" val="2330128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7_DIVIDER 1">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0840BCF3-D817-4EAC-8866-C2530BBB02E4}"/>
              </a:ext>
            </a:extLst>
          </p:cNvPr>
          <p:cNvSpPr>
            <a:spLocks noGrp="1"/>
          </p:cNvSpPr>
          <p:nvPr>
            <p:ph type="ctrTitle" hasCustomPrompt="1"/>
          </p:nvPr>
        </p:nvSpPr>
        <p:spPr>
          <a:xfrm>
            <a:off x="1504803" y="3488747"/>
            <a:ext cx="9395934" cy="3450611"/>
          </a:xfrm>
        </p:spPr>
        <p:txBody>
          <a:bodyPr anchor="t" anchorCtr="0"/>
          <a:lstStyle>
            <a:lvl1pPr algn="l">
              <a:defRPr sz="13200" baseline="0">
                <a:solidFill>
                  <a:schemeClr val="bg1"/>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xmlns="" id="{33CE8DB4-A186-4059-9C81-D90597F800AA}"/>
              </a:ext>
            </a:extLst>
          </p:cNvPr>
          <p:cNvSpPr>
            <a:spLocks noGrp="1"/>
          </p:cNvSpPr>
          <p:nvPr>
            <p:ph type="body" sz="quarter" idx="11"/>
          </p:nvPr>
        </p:nvSpPr>
        <p:spPr>
          <a:xfrm>
            <a:off x="1504803" y="7849890"/>
            <a:ext cx="9395934" cy="324000"/>
          </a:xfrm>
        </p:spPr>
        <p:txBody>
          <a:bodyPr/>
          <a:lstStyle>
            <a:lvl1pPr>
              <a:defRPr sz="2400" b="0">
                <a:solidFill>
                  <a:schemeClr val="bg1"/>
                </a:solidFill>
              </a:defRPr>
            </a:lvl1pPr>
            <a:lvl2pPr>
              <a:defRPr sz="1650">
                <a:solidFill>
                  <a:schemeClr val="bg1"/>
                </a:solidFill>
              </a:defRPr>
            </a:lvl2pPr>
            <a:lvl3pPr>
              <a:buClr>
                <a:schemeClr val="bg1"/>
              </a:buClr>
              <a:defRPr sz="1650">
                <a:solidFill>
                  <a:schemeClr val="bg1"/>
                </a:solidFill>
              </a:defRPr>
            </a:lvl3pPr>
            <a:lvl4pPr>
              <a:buClr>
                <a:schemeClr val="bg1"/>
              </a:buClr>
              <a:defRPr sz="1650">
                <a:solidFill>
                  <a:schemeClr val="bg1"/>
                </a:solidFill>
              </a:defRPr>
            </a:lvl4pPr>
            <a:lvl5pPr>
              <a:buClr>
                <a:schemeClr val="bg1"/>
              </a:buClr>
              <a:defRPr sz="165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xmlns="" id="{F0CEBDA0-4368-4F6C-8352-18BF87F8F035}"/>
              </a:ext>
            </a:extLst>
          </p:cNvPr>
          <p:cNvSpPr>
            <a:spLocks noGrp="1"/>
          </p:cNvSpPr>
          <p:nvPr>
            <p:ph type="body" sz="quarter" idx="12" hasCustomPrompt="1"/>
          </p:nvPr>
        </p:nvSpPr>
        <p:spPr>
          <a:xfrm>
            <a:off x="1504802" y="2009775"/>
            <a:ext cx="1314450" cy="1035843"/>
          </a:xfrm>
        </p:spPr>
        <p:txBody>
          <a:bodyPr/>
          <a:lstStyle>
            <a:lvl1pPr>
              <a:lnSpc>
                <a:spcPct val="70000"/>
              </a:lnSpc>
              <a:defRPr sz="8100">
                <a:solidFill>
                  <a:schemeClr val="bg1"/>
                </a:solidFill>
                <a:latin typeface="+mj-lt"/>
              </a:defRPr>
            </a:lvl1pPr>
          </a:lstStyle>
          <a:p>
            <a:pPr lvl="0"/>
            <a:r>
              <a:rPr lang="en-US"/>
              <a:t>01</a:t>
            </a:r>
            <a:endParaRPr lang="en-GB"/>
          </a:p>
        </p:txBody>
      </p:sp>
    </p:spTree>
    <p:extLst>
      <p:ext uri="{BB962C8B-B14F-4D97-AF65-F5344CB8AC3E}">
        <p14:creationId xmlns:p14="http://schemas.microsoft.com/office/powerpoint/2010/main" val="3003762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5_DIVIDER 1">
    <p:bg>
      <p:bgPr>
        <a:gradFill>
          <a:gsLst>
            <a:gs pos="0">
              <a:schemeClr val="accent4"/>
            </a:gs>
            <a:gs pos="100000">
              <a:srgbClr val="ACEAFF"/>
            </a:gs>
          </a:gsLst>
          <a:lin ang="0" scaled="0"/>
        </a:gra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E0A6CEE3-DE29-4946-AC1B-1DB3B6C0B06A}"/>
              </a:ext>
            </a:extLst>
          </p:cNvPr>
          <p:cNvSpPr/>
          <p:nvPr userDrawn="1"/>
        </p:nvSpPr>
        <p:spPr>
          <a:xfrm>
            <a:off x="1507332" y="1143000"/>
            <a:ext cx="11286000" cy="8023860"/>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p>
            <a:pPr lvl="0"/>
            <a:endParaRPr lang="en-GB" sz="2250" err="1">
              <a:solidFill>
                <a:schemeClr val="bg1"/>
              </a:solidFill>
            </a:endParaRPr>
          </a:p>
        </p:txBody>
      </p:sp>
      <p:sp>
        <p:nvSpPr>
          <p:cNvPr id="8" name="Title 1">
            <a:extLst>
              <a:ext uri="{FF2B5EF4-FFF2-40B4-BE49-F238E27FC236}">
                <a16:creationId xmlns:a16="http://schemas.microsoft.com/office/drawing/2014/main" xmlns="" id="{0840BCF3-D817-4EAC-8866-C2530BBB02E4}"/>
              </a:ext>
            </a:extLst>
          </p:cNvPr>
          <p:cNvSpPr>
            <a:spLocks noGrp="1"/>
          </p:cNvSpPr>
          <p:nvPr>
            <p:ph type="ctrTitle" hasCustomPrompt="1"/>
          </p:nvPr>
        </p:nvSpPr>
        <p:spPr>
          <a:xfrm>
            <a:off x="2308388" y="3488747"/>
            <a:ext cx="9395934" cy="3450611"/>
          </a:xfrm>
        </p:spPr>
        <p:txBody>
          <a:bodyPr anchor="t" anchorCtr="0"/>
          <a:lstStyle>
            <a:lvl1pPr algn="l">
              <a:defRPr sz="13200" baseline="0">
                <a:solidFill>
                  <a:schemeClr val="bg1"/>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xmlns="" id="{33CE8DB4-A186-4059-9C81-D90597F800AA}"/>
              </a:ext>
            </a:extLst>
          </p:cNvPr>
          <p:cNvSpPr>
            <a:spLocks noGrp="1"/>
          </p:cNvSpPr>
          <p:nvPr>
            <p:ph type="body" sz="quarter" idx="11"/>
          </p:nvPr>
        </p:nvSpPr>
        <p:spPr>
          <a:xfrm>
            <a:off x="2308388" y="7849890"/>
            <a:ext cx="9395934" cy="324000"/>
          </a:xfrm>
        </p:spPr>
        <p:txBody>
          <a:bodyPr/>
          <a:lstStyle>
            <a:lvl1pPr>
              <a:defRPr sz="2400" b="0">
                <a:solidFill>
                  <a:schemeClr val="bg1"/>
                </a:solidFill>
              </a:defRPr>
            </a:lvl1pPr>
            <a:lvl2pPr>
              <a:defRPr sz="1650">
                <a:solidFill>
                  <a:schemeClr val="bg1"/>
                </a:solidFill>
              </a:defRPr>
            </a:lvl2pPr>
            <a:lvl3pPr>
              <a:buClr>
                <a:schemeClr val="bg1"/>
              </a:buClr>
              <a:defRPr sz="1650">
                <a:solidFill>
                  <a:schemeClr val="bg1"/>
                </a:solidFill>
              </a:defRPr>
            </a:lvl3pPr>
            <a:lvl4pPr>
              <a:buClr>
                <a:schemeClr val="bg1"/>
              </a:buClr>
              <a:defRPr sz="1650">
                <a:solidFill>
                  <a:schemeClr val="bg1"/>
                </a:solidFill>
              </a:defRPr>
            </a:lvl4pPr>
            <a:lvl5pPr>
              <a:buClr>
                <a:schemeClr val="bg1"/>
              </a:buClr>
              <a:defRPr sz="165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xmlns="" id="{F0CEBDA0-4368-4F6C-8352-18BF87F8F035}"/>
              </a:ext>
            </a:extLst>
          </p:cNvPr>
          <p:cNvSpPr>
            <a:spLocks noGrp="1"/>
          </p:cNvSpPr>
          <p:nvPr>
            <p:ph type="body" sz="quarter" idx="12" hasCustomPrompt="1"/>
          </p:nvPr>
        </p:nvSpPr>
        <p:spPr>
          <a:xfrm>
            <a:off x="2308386" y="2009775"/>
            <a:ext cx="1314450" cy="1035843"/>
          </a:xfrm>
        </p:spPr>
        <p:txBody>
          <a:bodyPr/>
          <a:lstStyle>
            <a:lvl1pPr>
              <a:lnSpc>
                <a:spcPct val="70000"/>
              </a:lnSpc>
              <a:defRPr sz="8100">
                <a:solidFill>
                  <a:schemeClr val="bg1"/>
                </a:solidFill>
                <a:latin typeface="+mj-lt"/>
              </a:defRPr>
            </a:lvl1pPr>
          </a:lstStyle>
          <a:p>
            <a:pPr lvl="0"/>
            <a:r>
              <a:rPr lang="en-US"/>
              <a:t>01</a:t>
            </a:r>
            <a:endParaRPr lang="en-GB"/>
          </a:p>
        </p:txBody>
      </p:sp>
    </p:spTree>
    <p:extLst>
      <p:ext uri="{BB962C8B-B14F-4D97-AF65-F5344CB8AC3E}">
        <p14:creationId xmlns:p14="http://schemas.microsoft.com/office/powerpoint/2010/main" val="3208238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_DIVIDER 1">
    <p:bg>
      <p:bgPr>
        <a:solidFill>
          <a:srgbClr val="00338D"/>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8499EBB9-9F37-4E4F-A46E-A453E970D66A}"/>
              </a:ext>
            </a:extLst>
          </p:cNvPr>
          <p:cNvSpPr/>
          <p:nvPr userDrawn="1"/>
        </p:nvSpPr>
        <p:spPr>
          <a:xfrm>
            <a:off x="1507332" y="1143000"/>
            <a:ext cx="11286000" cy="8023860"/>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p>
            <a:pPr lvl="0"/>
            <a:endParaRPr lang="en-GB" sz="2250" err="1">
              <a:solidFill>
                <a:schemeClr val="bg1"/>
              </a:solidFill>
            </a:endParaRPr>
          </a:p>
        </p:txBody>
      </p:sp>
      <p:sp>
        <p:nvSpPr>
          <p:cNvPr id="8" name="Title 1">
            <a:extLst>
              <a:ext uri="{FF2B5EF4-FFF2-40B4-BE49-F238E27FC236}">
                <a16:creationId xmlns:a16="http://schemas.microsoft.com/office/drawing/2014/main" xmlns="" id="{0840BCF3-D817-4EAC-8866-C2530BBB02E4}"/>
              </a:ext>
            </a:extLst>
          </p:cNvPr>
          <p:cNvSpPr>
            <a:spLocks noGrp="1"/>
          </p:cNvSpPr>
          <p:nvPr>
            <p:ph type="ctrTitle" hasCustomPrompt="1"/>
          </p:nvPr>
        </p:nvSpPr>
        <p:spPr>
          <a:xfrm>
            <a:off x="2308388" y="3488747"/>
            <a:ext cx="9395934" cy="3450611"/>
          </a:xfrm>
        </p:spPr>
        <p:txBody>
          <a:bodyPr anchor="t" anchorCtr="0"/>
          <a:lstStyle>
            <a:lvl1pPr algn="l">
              <a:defRPr sz="13200" baseline="0">
                <a:solidFill>
                  <a:schemeClr val="bg1"/>
                </a:solidFill>
              </a:defRPr>
            </a:lvl1pPr>
          </a:lstStyle>
          <a:p>
            <a:r>
              <a:rPr lang="en-GB" dirty="0"/>
              <a:t>Divider copy </a:t>
            </a:r>
            <a:br>
              <a:rPr lang="en-GB" dirty="0"/>
            </a:br>
            <a:r>
              <a:rPr lang="en-GB" dirty="0"/>
              <a:t>goes here</a:t>
            </a:r>
            <a:endParaRPr lang="en-US" dirty="0"/>
          </a:p>
        </p:txBody>
      </p:sp>
      <p:sp>
        <p:nvSpPr>
          <p:cNvPr id="11" name="Text Placeholder 3">
            <a:extLst>
              <a:ext uri="{FF2B5EF4-FFF2-40B4-BE49-F238E27FC236}">
                <a16:creationId xmlns:a16="http://schemas.microsoft.com/office/drawing/2014/main" xmlns="" id="{33CE8DB4-A186-4059-9C81-D90597F800AA}"/>
              </a:ext>
            </a:extLst>
          </p:cNvPr>
          <p:cNvSpPr>
            <a:spLocks noGrp="1"/>
          </p:cNvSpPr>
          <p:nvPr>
            <p:ph type="body" sz="quarter" idx="11"/>
          </p:nvPr>
        </p:nvSpPr>
        <p:spPr>
          <a:xfrm>
            <a:off x="2308388" y="7849890"/>
            <a:ext cx="9395934" cy="324000"/>
          </a:xfrm>
        </p:spPr>
        <p:txBody>
          <a:bodyPr/>
          <a:lstStyle>
            <a:lvl1pPr>
              <a:defRPr sz="2400" b="0">
                <a:solidFill>
                  <a:schemeClr val="bg1"/>
                </a:solidFill>
              </a:defRPr>
            </a:lvl1pPr>
            <a:lvl2pPr>
              <a:defRPr sz="1650">
                <a:solidFill>
                  <a:schemeClr val="bg1"/>
                </a:solidFill>
              </a:defRPr>
            </a:lvl2pPr>
            <a:lvl3pPr>
              <a:buClr>
                <a:schemeClr val="bg1"/>
              </a:buClr>
              <a:defRPr sz="1650">
                <a:solidFill>
                  <a:schemeClr val="bg1"/>
                </a:solidFill>
              </a:defRPr>
            </a:lvl3pPr>
            <a:lvl4pPr>
              <a:buClr>
                <a:schemeClr val="bg1"/>
              </a:buClr>
              <a:defRPr sz="1650">
                <a:solidFill>
                  <a:schemeClr val="bg1"/>
                </a:solidFill>
              </a:defRPr>
            </a:lvl4pPr>
            <a:lvl5pPr>
              <a:buClr>
                <a:schemeClr val="bg1"/>
              </a:buClr>
              <a:defRPr sz="165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xmlns="" id="{F0CEBDA0-4368-4F6C-8352-18BF87F8F035}"/>
              </a:ext>
            </a:extLst>
          </p:cNvPr>
          <p:cNvSpPr>
            <a:spLocks noGrp="1"/>
          </p:cNvSpPr>
          <p:nvPr>
            <p:ph type="body" sz="quarter" idx="12" hasCustomPrompt="1"/>
          </p:nvPr>
        </p:nvSpPr>
        <p:spPr>
          <a:xfrm>
            <a:off x="2308386" y="2009775"/>
            <a:ext cx="1314450" cy="1035843"/>
          </a:xfrm>
        </p:spPr>
        <p:txBody>
          <a:bodyPr/>
          <a:lstStyle>
            <a:lvl1pPr>
              <a:lnSpc>
                <a:spcPct val="70000"/>
              </a:lnSpc>
              <a:defRPr sz="8100">
                <a:solidFill>
                  <a:schemeClr val="bg1"/>
                </a:solidFill>
                <a:latin typeface="+mj-lt"/>
              </a:defRPr>
            </a:lvl1pPr>
          </a:lstStyle>
          <a:p>
            <a:pPr lvl="0"/>
            <a:r>
              <a:rPr lang="en-US"/>
              <a:t>01</a:t>
            </a:r>
            <a:endParaRPr lang="en-GB"/>
          </a:p>
        </p:txBody>
      </p:sp>
    </p:spTree>
    <p:extLst>
      <p:ext uri="{BB962C8B-B14F-4D97-AF65-F5344CB8AC3E}">
        <p14:creationId xmlns:p14="http://schemas.microsoft.com/office/powerpoint/2010/main" val="4070680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DIVIDER 1">
    <p:bg>
      <p:bgPr>
        <a:solidFill>
          <a:srgbClr val="00338D"/>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358641B0-A64D-42AC-AB80-2B2DE3763A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42" t="3137" r="3345" b="2940"/>
          <a:stretch/>
        </p:blipFill>
        <p:spPr>
          <a:xfrm>
            <a:off x="0" y="0"/>
            <a:ext cx="18288000" cy="10287000"/>
          </a:xfrm>
          <a:prstGeom prst="rect">
            <a:avLst/>
          </a:prstGeom>
        </p:spPr>
      </p:pic>
      <p:sp>
        <p:nvSpPr>
          <p:cNvPr id="8" name="Title 1">
            <a:extLst>
              <a:ext uri="{FF2B5EF4-FFF2-40B4-BE49-F238E27FC236}">
                <a16:creationId xmlns:a16="http://schemas.microsoft.com/office/drawing/2014/main" xmlns="" id="{0840BCF3-D817-4EAC-8866-C2530BBB02E4}"/>
              </a:ext>
            </a:extLst>
          </p:cNvPr>
          <p:cNvSpPr>
            <a:spLocks noGrp="1"/>
          </p:cNvSpPr>
          <p:nvPr>
            <p:ph type="ctrTitle" hasCustomPrompt="1"/>
          </p:nvPr>
        </p:nvSpPr>
        <p:spPr>
          <a:xfrm>
            <a:off x="1504803" y="3488747"/>
            <a:ext cx="9395934" cy="3450611"/>
          </a:xfrm>
        </p:spPr>
        <p:txBody>
          <a:bodyPr anchor="t" anchorCtr="0"/>
          <a:lstStyle>
            <a:lvl1pPr algn="l">
              <a:defRPr sz="13200" baseline="0">
                <a:solidFill>
                  <a:schemeClr val="bg1"/>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xmlns="" id="{33CE8DB4-A186-4059-9C81-D90597F800AA}"/>
              </a:ext>
            </a:extLst>
          </p:cNvPr>
          <p:cNvSpPr>
            <a:spLocks noGrp="1"/>
          </p:cNvSpPr>
          <p:nvPr>
            <p:ph type="body" sz="quarter" idx="11"/>
          </p:nvPr>
        </p:nvSpPr>
        <p:spPr>
          <a:xfrm>
            <a:off x="1504803" y="7849890"/>
            <a:ext cx="9395934" cy="324000"/>
          </a:xfrm>
        </p:spPr>
        <p:txBody>
          <a:bodyPr/>
          <a:lstStyle>
            <a:lvl1pPr>
              <a:defRPr sz="2400" b="0">
                <a:solidFill>
                  <a:schemeClr val="bg1"/>
                </a:solidFill>
              </a:defRPr>
            </a:lvl1pPr>
            <a:lvl2pPr>
              <a:defRPr sz="1650">
                <a:solidFill>
                  <a:schemeClr val="bg1"/>
                </a:solidFill>
              </a:defRPr>
            </a:lvl2pPr>
            <a:lvl3pPr>
              <a:buClr>
                <a:schemeClr val="bg1"/>
              </a:buClr>
              <a:defRPr sz="1650">
                <a:solidFill>
                  <a:schemeClr val="bg1"/>
                </a:solidFill>
              </a:defRPr>
            </a:lvl3pPr>
            <a:lvl4pPr>
              <a:buClr>
                <a:schemeClr val="bg1"/>
              </a:buClr>
              <a:defRPr sz="1650">
                <a:solidFill>
                  <a:schemeClr val="bg1"/>
                </a:solidFill>
              </a:defRPr>
            </a:lvl4pPr>
            <a:lvl5pPr>
              <a:buClr>
                <a:schemeClr val="bg1"/>
              </a:buClr>
              <a:defRPr sz="165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xmlns="" id="{F0CEBDA0-4368-4F6C-8352-18BF87F8F035}"/>
              </a:ext>
            </a:extLst>
          </p:cNvPr>
          <p:cNvSpPr>
            <a:spLocks noGrp="1"/>
          </p:cNvSpPr>
          <p:nvPr>
            <p:ph type="body" sz="quarter" idx="12" hasCustomPrompt="1"/>
          </p:nvPr>
        </p:nvSpPr>
        <p:spPr>
          <a:xfrm>
            <a:off x="1504802" y="2009775"/>
            <a:ext cx="1314450" cy="1035843"/>
          </a:xfrm>
        </p:spPr>
        <p:txBody>
          <a:bodyPr/>
          <a:lstStyle>
            <a:lvl1pPr>
              <a:lnSpc>
                <a:spcPct val="70000"/>
              </a:lnSpc>
              <a:defRPr sz="8100">
                <a:solidFill>
                  <a:schemeClr val="bg1"/>
                </a:solidFill>
                <a:latin typeface="+mj-lt"/>
              </a:defRPr>
            </a:lvl1pPr>
          </a:lstStyle>
          <a:p>
            <a:pPr lvl="0"/>
            <a:r>
              <a:rPr lang="en-US"/>
              <a:t>01</a:t>
            </a:r>
            <a:endParaRPr lang="en-GB"/>
          </a:p>
        </p:txBody>
      </p:sp>
    </p:spTree>
    <p:extLst>
      <p:ext uri="{BB962C8B-B14F-4D97-AF65-F5344CB8AC3E}">
        <p14:creationId xmlns:p14="http://schemas.microsoft.com/office/powerpoint/2010/main" val="3383540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AE64370-786B-4EB9-A918-4498A437E632}"/>
              </a:ext>
            </a:extLst>
          </p:cNvPr>
          <p:cNvPicPr>
            <a:picLocks noChangeAspect="1"/>
          </p:cNvPicPr>
          <p:nvPr userDrawn="1"/>
        </p:nvPicPr>
        <p:blipFill rotWithShape="1">
          <a:blip r:embed="rId2"/>
          <a:srcRect l="37851" t="22847" b="23582"/>
          <a:stretch/>
        </p:blipFill>
        <p:spPr>
          <a:xfrm flipH="1">
            <a:off x="0" y="0"/>
            <a:ext cx="18288000" cy="10287000"/>
          </a:xfrm>
          <a:prstGeom prst="rect">
            <a:avLst/>
          </a:prstGeom>
        </p:spPr>
      </p:pic>
      <p:sp>
        <p:nvSpPr>
          <p:cNvPr id="2" name="Rectangle 1">
            <a:extLst>
              <a:ext uri="{FF2B5EF4-FFF2-40B4-BE49-F238E27FC236}">
                <a16:creationId xmlns:a16="http://schemas.microsoft.com/office/drawing/2014/main" xmlns="" id="{0788EE33-7A33-4169-88D0-D538A8D5A207}"/>
              </a:ext>
            </a:extLst>
          </p:cNvPr>
          <p:cNvSpPr/>
          <p:nvPr userDrawn="1"/>
        </p:nvSpPr>
        <p:spPr>
          <a:xfrm>
            <a:off x="0" y="0"/>
            <a:ext cx="18288000" cy="10287000"/>
          </a:xfrm>
          <a:prstGeom prst="rect">
            <a:avLst/>
          </a:prstGeom>
          <a:gradFill>
            <a:gsLst>
              <a:gs pos="84956">
                <a:schemeClr val="bg1">
                  <a:alpha val="0"/>
                </a:schemeClr>
              </a:gs>
              <a:gs pos="36000">
                <a:schemeClr val="bg1">
                  <a:alpha val="8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p>
            <a:pPr algn="l"/>
            <a:endParaRPr lang="en-GB" sz="2250" err="1">
              <a:solidFill>
                <a:schemeClr val="bg1"/>
              </a:solidFill>
            </a:endParaRPr>
          </a:p>
        </p:txBody>
      </p:sp>
      <p:sp>
        <p:nvSpPr>
          <p:cNvPr id="8" name="Title 1">
            <a:extLst>
              <a:ext uri="{FF2B5EF4-FFF2-40B4-BE49-F238E27FC236}">
                <a16:creationId xmlns:a16="http://schemas.microsoft.com/office/drawing/2014/main" xmlns="" id="{0840BCF3-D817-4EAC-8866-C2530BBB02E4}"/>
              </a:ext>
            </a:extLst>
          </p:cNvPr>
          <p:cNvSpPr>
            <a:spLocks noGrp="1"/>
          </p:cNvSpPr>
          <p:nvPr>
            <p:ph type="ctrTitle" hasCustomPrompt="1"/>
          </p:nvPr>
        </p:nvSpPr>
        <p:spPr>
          <a:xfrm>
            <a:off x="1504803" y="3488747"/>
            <a:ext cx="9395934" cy="3450611"/>
          </a:xfrm>
        </p:spPr>
        <p:txBody>
          <a:bodyPr anchor="t" anchorCtr="0"/>
          <a:lstStyle>
            <a:lvl1pPr algn="l">
              <a:defRPr sz="13200" baseline="0">
                <a:solidFill>
                  <a:schemeClr val="tx2"/>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xmlns="" id="{33CE8DB4-A186-4059-9C81-D90597F800AA}"/>
              </a:ext>
            </a:extLst>
          </p:cNvPr>
          <p:cNvSpPr>
            <a:spLocks noGrp="1"/>
          </p:cNvSpPr>
          <p:nvPr>
            <p:ph type="body" sz="quarter" idx="11"/>
          </p:nvPr>
        </p:nvSpPr>
        <p:spPr>
          <a:xfrm>
            <a:off x="1504803" y="7849890"/>
            <a:ext cx="9395934" cy="324000"/>
          </a:xfrm>
        </p:spPr>
        <p:txBody>
          <a:bodyPr/>
          <a:lstStyle>
            <a:lvl1pPr>
              <a:defRPr sz="2400" b="0">
                <a:solidFill>
                  <a:schemeClr val="tx2"/>
                </a:solidFill>
              </a:defRPr>
            </a:lvl1pPr>
            <a:lvl2pPr>
              <a:defRPr sz="1650">
                <a:solidFill>
                  <a:schemeClr val="bg1"/>
                </a:solidFill>
              </a:defRPr>
            </a:lvl2pPr>
            <a:lvl3pPr>
              <a:buClr>
                <a:schemeClr val="bg1"/>
              </a:buClr>
              <a:defRPr sz="1650">
                <a:solidFill>
                  <a:schemeClr val="bg1"/>
                </a:solidFill>
              </a:defRPr>
            </a:lvl3pPr>
            <a:lvl4pPr>
              <a:buClr>
                <a:schemeClr val="bg1"/>
              </a:buClr>
              <a:defRPr sz="1650">
                <a:solidFill>
                  <a:schemeClr val="bg1"/>
                </a:solidFill>
              </a:defRPr>
            </a:lvl4pPr>
            <a:lvl5pPr>
              <a:buClr>
                <a:schemeClr val="bg1"/>
              </a:buClr>
              <a:defRPr sz="165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xmlns="" id="{F0CEBDA0-4368-4F6C-8352-18BF87F8F035}"/>
              </a:ext>
            </a:extLst>
          </p:cNvPr>
          <p:cNvSpPr>
            <a:spLocks noGrp="1"/>
          </p:cNvSpPr>
          <p:nvPr>
            <p:ph type="body" sz="quarter" idx="12" hasCustomPrompt="1"/>
          </p:nvPr>
        </p:nvSpPr>
        <p:spPr>
          <a:xfrm>
            <a:off x="1504802" y="2009775"/>
            <a:ext cx="1314450" cy="1035843"/>
          </a:xfrm>
        </p:spPr>
        <p:txBody>
          <a:bodyPr/>
          <a:lstStyle>
            <a:lvl1pPr>
              <a:lnSpc>
                <a:spcPct val="70000"/>
              </a:lnSpc>
              <a:defRPr sz="8100">
                <a:solidFill>
                  <a:schemeClr val="tx2"/>
                </a:solidFill>
                <a:latin typeface="+mj-lt"/>
              </a:defRPr>
            </a:lvl1pPr>
          </a:lstStyle>
          <a:p>
            <a:pPr lvl="0"/>
            <a:r>
              <a:rPr lang="en-US"/>
              <a:t>01</a:t>
            </a:r>
            <a:endParaRPr lang="en-GB"/>
          </a:p>
        </p:txBody>
      </p:sp>
    </p:spTree>
    <p:extLst>
      <p:ext uri="{BB962C8B-B14F-4D97-AF65-F5344CB8AC3E}">
        <p14:creationId xmlns:p14="http://schemas.microsoft.com/office/powerpoint/2010/main" val="15331041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DIVIDER 1">
    <p:bg>
      <p:bgPr>
        <a:solidFill>
          <a:srgbClr val="00338D"/>
        </a:solidFill>
        <a:effectLst/>
      </p:bgPr>
    </p:bg>
    <p:spTree>
      <p:nvGrpSpPr>
        <p:cNvPr id="1" name=""/>
        <p:cNvGrpSpPr/>
        <p:nvPr/>
      </p:nvGrpSpPr>
      <p:grpSpPr>
        <a:xfrm>
          <a:off x="0" y="0"/>
          <a:ext cx="0" cy="0"/>
          <a:chOff x="0" y="0"/>
          <a:chExt cx="0" cy="0"/>
        </a:xfrm>
      </p:grpSpPr>
      <p:pic>
        <p:nvPicPr>
          <p:cNvPr id="13" name="Picture 12" descr="A person talking on a cell phone&#10;&#10;Description automatically generated with medium confidence">
            <a:extLst>
              <a:ext uri="{FF2B5EF4-FFF2-40B4-BE49-F238E27FC236}">
                <a16:creationId xmlns:a16="http://schemas.microsoft.com/office/drawing/2014/main" xmlns="" id="{2B1EB00E-DCFB-4436-A4B2-99F40E7C1341}"/>
              </a:ext>
            </a:extLst>
          </p:cNvPr>
          <p:cNvPicPr>
            <a:picLocks noChangeAspect="1"/>
          </p:cNvPicPr>
          <p:nvPr userDrawn="1"/>
        </p:nvPicPr>
        <p:blipFill rotWithShape="1">
          <a:blip r:embed="rId2"/>
          <a:srcRect t="12358" r="21307" b="22215"/>
          <a:stretch/>
        </p:blipFill>
        <p:spPr>
          <a:xfrm>
            <a:off x="0" y="0"/>
            <a:ext cx="18288000" cy="10287000"/>
          </a:xfrm>
          <a:prstGeom prst="rect">
            <a:avLst/>
          </a:prstGeom>
        </p:spPr>
      </p:pic>
      <p:sp>
        <p:nvSpPr>
          <p:cNvPr id="8" name="Title 1">
            <a:extLst>
              <a:ext uri="{FF2B5EF4-FFF2-40B4-BE49-F238E27FC236}">
                <a16:creationId xmlns:a16="http://schemas.microsoft.com/office/drawing/2014/main" xmlns="" id="{0840BCF3-D817-4EAC-8866-C2530BBB02E4}"/>
              </a:ext>
            </a:extLst>
          </p:cNvPr>
          <p:cNvSpPr>
            <a:spLocks noGrp="1"/>
          </p:cNvSpPr>
          <p:nvPr>
            <p:ph type="ctrTitle" hasCustomPrompt="1"/>
          </p:nvPr>
        </p:nvSpPr>
        <p:spPr>
          <a:xfrm>
            <a:off x="1504803" y="3488747"/>
            <a:ext cx="9395934" cy="3450611"/>
          </a:xfrm>
        </p:spPr>
        <p:txBody>
          <a:bodyPr anchor="t" anchorCtr="0"/>
          <a:lstStyle>
            <a:lvl1pPr algn="l">
              <a:defRPr sz="13200" baseline="0">
                <a:solidFill>
                  <a:schemeClr val="tx2"/>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xmlns="" id="{33CE8DB4-A186-4059-9C81-D90597F800AA}"/>
              </a:ext>
            </a:extLst>
          </p:cNvPr>
          <p:cNvSpPr>
            <a:spLocks noGrp="1"/>
          </p:cNvSpPr>
          <p:nvPr>
            <p:ph type="body" sz="quarter" idx="11"/>
          </p:nvPr>
        </p:nvSpPr>
        <p:spPr>
          <a:xfrm>
            <a:off x="1504803" y="7849890"/>
            <a:ext cx="9395934" cy="324000"/>
          </a:xfrm>
        </p:spPr>
        <p:txBody>
          <a:bodyPr/>
          <a:lstStyle>
            <a:lvl1pPr>
              <a:defRPr sz="2400" b="0">
                <a:solidFill>
                  <a:schemeClr val="tx2"/>
                </a:solidFill>
              </a:defRPr>
            </a:lvl1pPr>
            <a:lvl2pPr>
              <a:defRPr sz="1650">
                <a:solidFill>
                  <a:schemeClr val="bg1"/>
                </a:solidFill>
              </a:defRPr>
            </a:lvl2pPr>
            <a:lvl3pPr>
              <a:buClr>
                <a:schemeClr val="bg1"/>
              </a:buClr>
              <a:defRPr sz="1650">
                <a:solidFill>
                  <a:schemeClr val="bg1"/>
                </a:solidFill>
              </a:defRPr>
            </a:lvl3pPr>
            <a:lvl4pPr>
              <a:buClr>
                <a:schemeClr val="bg1"/>
              </a:buClr>
              <a:defRPr sz="1650">
                <a:solidFill>
                  <a:schemeClr val="bg1"/>
                </a:solidFill>
              </a:defRPr>
            </a:lvl4pPr>
            <a:lvl5pPr>
              <a:buClr>
                <a:schemeClr val="bg1"/>
              </a:buClr>
              <a:defRPr sz="165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xmlns="" id="{F0CEBDA0-4368-4F6C-8352-18BF87F8F035}"/>
              </a:ext>
            </a:extLst>
          </p:cNvPr>
          <p:cNvSpPr>
            <a:spLocks noGrp="1"/>
          </p:cNvSpPr>
          <p:nvPr>
            <p:ph type="body" sz="quarter" idx="12" hasCustomPrompt="1"/>
          </p:nvPr>
        </p:nvSpPr>
        <p:spPr>
          <a:xfrm>
            <a:off x="1504802" y="2009775"/>
            <a:ext cx="1314450" cy="1035843"/>
          </a:xfrm>
        </p:spPr>
        <p:txBody>
          <a:bodyPr/>
          <a:lstStyle>
            <a:lvl1pPr>
              <a:lnSpc>
                <a:spcPct val="70000"/>
              </a:lnSpc>
              <a:defRPr sz="8100">
                <a:solidFill>
                  <a:schemeClr val="tx2"/>
                </a:solidFill>
                <a:latin typeface="+mj-lt"/>
              </a:defRPr>
            </a:lvl1pPr>
          </a:lstStyle>
          <a:p>
            <a:pPr lvl="0"/>
            <a:r>
              <a:rPr lang="en-US"/>
              <a:t>01</a:t>
            </a:r>
            <a:endParaRPr lang="en-GB"/>
          </a:p>
        </p:txBody>
      </p:sp>
    </p:spTree>
    <p:extLst>
      <p:ext uri="{BB962C8B-B14F-4D97-AF65-F5344CB8AC3E}">
        <p14:creationId xmlns:p14="http://schemas.microsoft.com/office/powerpoint/2010/main" val="17375731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D60CC9B0-8CF1-42D8-9E4B-C7BC505E3516}"/>
              </a:ext>
            </a:extLst>
          </p:cNvPr>
          <p:cNvPicPr>
            <a:picLocks/>
          </p:cNvPicPr>
          <p:nvPr userDrawn="1"/>
        </p:nvPicPr>
        <p:blipFill rotWithShape="1">
          <a:blip r:embed="rId2"/>
          <a:srcRect l="16985" t="14650" b="15031"/>
          <a:stretch/>
        </p:blipFill>
        <p:spPr>
          <a:xfrm flipH="1">
            <a:off x="0" y="-1"/>
            <a:ext cx="18288000" cy="10287002"/>
          </a:xfrm>
          <a:prstGeom prst="rect">
            <a:avLst/>
          </a:prstGeom>
        </p:spPr>
      </p:pic>
      <p:sp>
        <p:nvSpPr>
          <p:cNvPr id="14" name="Rectangle 13">
            <a:extLst>
              <a:ext uri="{FF2B5EF4-FFF2-40B4-BE49-F238E27FC236}">
                <a16:creationId xmlns:a16="http://schemas.microsoft.com/office/drawing/2014/main" xmlns="" id="{6DABDAF5-AB7D-4EFC-9A3E-DFF370982194}"/>
              </a:ext>
            </a:extLst>
          </p:cNvPr>
          <p:cNvSpPr/>
          <p:nvPr userDrawn="1"/>
        </p:nvSpPr>
        <p:spPr>
          <a:xfrm>
            <a:off x="0" y="0"/>
            <a:ext cx="18288000" cy="10287000"/>
          </a:xfrm>
          <a:prstGeom prst="rect">
            <a:avLst/>
          </a:prstGeom>
          <a:gradFill>
            <a:gsLst>
              <a:gs pos="63000">
                <a:srgbClr val="E8DCE0">
                  <a:alpha val="0"/>
                </a:srgbClr>
              </a:gs>
              <a:gs pos="7000">
                <a:srgbClr val="E8DCE0">
                  <a:alpha val="7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p>
            <a:pPr algn="l"/>
            <a:endParaRPr lang="en-GB" sz="2250" err="1">
              <a:solidFill>
                <a:schemeClr val="bg1"/>
              </a:solidFill>
            </a:endParaRPr>
          </a:p>
        </p:txBody>
      </p:sp>
      <p:sp>
        <p:nvSpPr>
          <p:cNvPr id="8" name="Title 1">
            <a:extLst>
              <a:ext uri="{FF2B5EF4-FFF2-40B4-BE49-F238E27FC236}">
                <a16:creationId xmlns:a16="http://schemas.microsoft.com/office/drawing/2014/main" xmlns="" id="{0840BCF3-D817-4EAC-8866-C2530BBB02E4}"/>
              </a:ext>
            </a:extLst>
          </p:cNvPr>
          <p:cNvSpPr>
            <a:spLocks noGrp="1"/>
          </p:cNvSpPr>
          <p:nvPr>
            <p:ph type="ctrTitle" hasCustomPrompt="1"/>
          </p:nvPr>
        </p:nvSpPr>
        <p:spPr>
          <a:xfrm>
            <a:off x="1504803" y="3488747"/>
            <a:ext cx="9395934" cy="3450611"/>
          </a:xfrm>
        </p:spPr>
        <p:txBody>
          <a:bodyPr anchor="t" anchorCtr="0"/>
          <a:lstStyle>
            <a:lvl1pPr algn="l">
              <a:defRPr sz="13200" baseline="0">
                <a:solidFill>
                  <a:schemeClr val="tx2"/>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xmlns="" id="{33CE8DB4-A186-4059-9C81-D90597F800AA}"/>
              </a:ext>
            </a:extLst>
          </p:cNvPr>
          <p:cNvSpPr>
            <a:spLocks noGrp="1"/>
          </p:cNvSpPr>
          <p:nvPr>
            <p:ph type="body" sz="quarter" idx="11"/>
          </p:nvPr>
        </p:nvSpPr>
        <p:spPr>
          <a:xfrm>
            <a:off x="1504803" y="7849890"/>
            <a:ext cx="9395934" cy="324000"/>
          </a:xfrm>
        </p:spPr>
        <p:txBody>
          <a:bodyPr/>
          <a:lstStyle>
            <a:lvl1pPr>
              <a:defRPr sz="2400" b="0">
                <a:solidFill>
                  <a:schemeClr val="tx2"/>
                </a:solidFill>
              </a:defRPr>
            </a:lvl1pPr>
            <a:lvl2pPr>
              <a:defRPr sz="1650">
                <a:solidFill>
                  <a:schemeClr val="bg1"/>
                </a:solidFill>
              </a:defRPr>
            </a:lvl2pPr>
            <a:lvl3pPr>
              <a:buClr>
                <a:schemeClr val="bg1"/>
              </a:buClr>
              <a:defRPr sz="1650">
                <a:solidFill>
                  <a:schemeClr val="bg1"/>
                </a:solidFill>
              </a:defRPr>
            </a:lvl3pPr>
            <a:lvl4pPr>
              <a:buClr>
                <a:schemeClr val="bg1"/>
              </a:buClr>
              <a:defRPr sz="1650">
                <a:solidFill>
                  <a:schemeClr val="bg1"/>
                </a:solidFill>
              </a:defRPr>
            </a:lvl4pPr>
            <a:lvl5pPr>
              <a:buClr>
                <a:schemeClr val="bg1"/>
              </a:buClr>
              <a:defRPr sz="165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xmlns="" id="{F0CEBDA0-4368-4F6C-8352-18BF87F8F035}"/>
              </a:ext>
            </a:extLst>
          </p:cNvPr>
          <p:cNvSpPr>
            <a:spLocks noGrp="1"/>
          </p:cNvSpPr>
          <p:nvPr>
            <p:ph type="body" sz="quarter" idx="12" hasCustomPrompt="1"/>
          </p:nvPr>
        </p:nvSpPr>
        <p:spPr>
          <a:xfrm>
            <a:off x="1504802" y="2009775"/>
            <a:ext cx="1314450" cy="1035843"/>
          </a:xfrm>
        </p:spPr>
        <p:txBody>
          <a:bodyPr/>
          <a:lstStyle>
            <a:lvl1pPr>
              <a:lnSpc>
                <a:spcPct val="70000"/>
              </a:lnSpc>
              <a:defRPr sz="8100">
                <a:solidFill>
                  <a:schemeClr val="tx2"/>
                </a:solidFill>
                <a:latin typeface="+mj-lt"/>
              </a:defRPr>
            </a:lvl1pPr>
          </a:lstStyle>
          <a:p>
            <a:pPr lvl="0"/>
            <a:r>
              <a:rPr lang="en-US"/>
              <a:t>01</a:t>
            </a:r>
            <a:endParaRPr lang="en-GB"/>
          </a:p>
        </p:txBody>
      </p:sp>
    </p:spTree>
    <p:extLst>
      <p:ext uri="{BB962C8B-B14F-4D97-AF65-F5344CB8AC3E}">
        <p14:creationId xmlns:p14="http://schemas.microsoft.com/office/powerpoint/2010/main" val="2292695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DIVIDER 1">
    <p:bg>
      <p:bgPr>
        <a:solidFill>
          <a:srgbClr val="00338D"/>
        </a:solidFill>
        <a:effectLst/>
      </p:bgPr>
    </p:bg>
    <p:spTree>
      <p:nvGrpSpPr>
        <p:cNvPr id="1" name=""/>
        <p:cNvGrpSpPr/>
        <p:nvPr/>
      </p:nvGrpSpPr>
      <p:grpSpPr>
        <a:xfrm>
          <a:off x="0" y="0"/>
          <a:ext cx="0" cy="0"/>
          <a:chOff x="0" y="0"/>
          <a:chExt cx="0" cy="0"/>
        </a:xfrm>
      </p:grpSpPr>
      <p:pic>
        <p:nvPicPr>
          <p:cNvPr id="13" name="Picture 12" descr="A picture containing water, sky, outdoor, boat&#10;&#10;Description automatically generated">
            <a:extLst>
              <a:ext uri="{FF2B5EF4-FFF2-40B4-BE49-F238E27FC236}">
                <a16:creationId xmlns:a16="http://schemas.microsoft.com/office/drawing/2014/main" xmlns="" id="{9D3C7FA3-61FC-4875-8279-D3B54C672361}"/>
              </a:ext>
            </a:extLst>
          </p:cNvPr>
          <p:cNvPicPr>
            <a:picLocks noChangeAspect="1"/>
          </p:cNvPicPr>
          <p:nvPr userDrawn="1"/>
        </p:nvPicPr>
        <p:blipFill rotWithShape="1">
          <a:blip r:embed="rId2"/>
          <a:srcRect l="1186" t="12387" b="13404"/>
          <a:stretch/>
        </p:blipFill>
        <p:spPr>
          <a:xfrm flipH="1">
            <a:off x="0" y="0"/>
            <a:ext cx="18288000" cy="10287000"/>
          </a:xfrm>
          <a:prstGeom prst="rect">
            <a:avLst/>
          </a:prstGeom>
        </p:spPr>
      </p:pic>
      <p:sp>
        <p:nvSpPr>
          <p:cNvPr id="15" name="Rectangle 14">
            <a:extLst>
              <a:ext uri="{FF2B5EF4-FFF2-40B4-BE49-F238E27FC236}">
                <a16:creationId xmlns:a16="http://schemas.microsoft.com/office/drawing/2014/main" xmlns="" id="{1B132EE1-487A-4B69-95D1-CA1029F76CBC}"/>
              </a:ext>
            </a:extLst>
          </p:cNvPr>
          <p:cNvSpPr/>
          <p:nvPr userDrawn="1"/>
        </p:nvSpPr>
        <p:spPr>
          <a:xfrm>
            <a:off x="0" y="0"/>
            <a:ext cx="18288000" cy="10287000"/>
          </a:xfrm>
          <a:prstGeom prst="rect">
            <a:avLst/>
          </a:prstGeom>
          <a:gradFill>
            <a:gsLst>
              <a:gs pos="63000">
                <a:srgbClr val="E8DCE0">
                  <a:alpha val="0"/>
                </a:srgbClr>
              </a:gs>
              <a:gs pos="7000">
                <a:srgbClr val="E8DCE0">
                  <a:alpha val="7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p>
            <a:pPr algn="l"/>
            <a:endParaRPr lang="en-GB" sz="2250" err="1">
              <a:solidFill>
                <a:schemeClr val="bg1"/>
              </a:solidFill>
            </a:endParaRPr>
          </a:p>
        </p:txBody>
      </p:sp>
      <p:sp>
        <p:nvSpPr>
          <p:cNvPr id="8" name="Title 1">
            <a:extLst>
              <a:ext uri="{FF2B5EF4-FFF2-40B4-BE49-F238E27FC236}">
                <a16:creationId xmlns:a16="http://schemas.microsoft.com/office/drawing/2014/main" xmlns="" id="{0840BCF3-D817-4EAC-8866-C2530BBB02E4}"/>
              </a:ext>
            </a:extLst>
          </p:cNvPr>
          <p:cNvSpPr>
            <a:spLocks noGrp="1"/>
          </p:cNvSpPr>
          <p:nvPr>
            <p:ph type="ctrTitle" hasCustomPrompt="1"/>
          </p:nvPr>
        </p:nvSpPr>
        <p:spPr>
          <a:xfrm>
            <a:off x="1504803" y="3488747"/>
            <a:ext cx="9395934" cy="3450611"/>
          </a:xfrm>
        </p:spPr>
        <p:txBody>
          <a:bodyPr anchor="t" anchorCtr="0"/>
          <a:lstStyle>
            <a:lvl1pPr algn="l">
              <a:defRPr sz="13200" baseline="0">
                <a:solidFill>
                  <a:schemeClr val="tx2"/>
                </a:solidFill>
              </a:defRPr>
            </a:lvl1pPr>
          </a:lstStyle>
          <a:p>
            <a:r>
              <a:rPr lang="en-GB"/>
              <a:t>Divider copy </a:t>
            </a:r>
            <a:br>
              <a:rPr lang="en-GB"/>
            </a:br>
            <a:r>
              <a:rPr lang="en-GB"/>
              <a:t>goes here</a:t>
            </a:r>
            <a:endParaRPr lang="en-US"/>
          </a:p>
        </p:txBody>
      </p:sp>
      <p:sp>
        <p:nvSpPr>
          <p:cNvPr id="11" name="Text Placeholder 3">
            <a:extLst>
              <a:ext uri="{FF2B5EF4-FFF2-40B4-BE49-F238E27FC236}">
                <a16:creationId xmlns:a16="http://schemas.microsoft.com/office/drawing/2014/main" xmlns="" id="{33CE8DB4-A186-4059-9C81-D90597F800AA}"/>
              </a:ext>
            </a:extLst>
          </p:cNvPr>
          <p:cNvSpPr>
            <a:spLocks noGrp="1"/>
          </p:cNvSpPr>
          <p:nvPr>
            <p:ph type="body" sz="quarter" idx="11"/>
          </p:nvPr>
        </p:nvSpPr>
        <p:spPr>
          <a:xfrm>
            <a:off x="1504803" y="7849890"/>
            <a:ext cx="9395934" cy="324000"/>
          </a:xfrm>
        </p:spPr>
        <p:txBody>
          <a:bodyPr/>
          <a:lstStyle>
            <a:lvl1pPr>
              <a:defRPr sz="2400" b="0">
                <a:solidFill>
                  <a:schemeClr val="tx2"/>
                </a:solidFill>
              </a:defRPr>
            </a:lvl1pPr>
            <a:lvl2pPr>
              <a:defRPr sz="1650">
                <a:solidFill>
                  <a:schemeClr val="bg1"/>
                </a:solidFill>
              </a:defRPr>
            </a:lvl2pPr>
            <a:lvl3pPr>
              <a:buClr>
                <a:schemeClr val="bg1"/>
              </a:buClr>
              <a:defRPr sz="1650">
                <a:solidFill>
                  <a:schemeClr val="bg1"/>
                </a:solidFill>
              </a:defRPr>
            </a:lvl3pPr>
            <a:lvl4pPr>
              <a:buClr>
                <a:schemeClr val="bg1"/>
              </a:buClr>
              <a:defRPr sz="1650">
                <a:solidFill>
                  <a:schemeClr val="bg1"/>
                </a:solidFill>
              </a:defRPr>
            </a:lvl4pPr>
            <a:lvl5pPr>
              <a:buClr>
                <a:schemeClr val="bg1"/>
              </a:buClr>
              <a:defRPr sz="1650">
                <a:solidFill>
                  <a:schemeClr val="bg1"/>
                </a:solidFill>
              </a:defRPr>
            </a:lvl5pPr>
          </a:lstStyle>
          <a:p>
            <a:pPr lvl="0"/>
            <a:r>
              <a:rPr lang="en-US"/>
              <a:t>Click to edit Master text styles</a:t>
            </a:r>
            <a:endParaRPr lang="en-GB"/>
          </a:p>
        </p:txBody>
      </p:sp>
      <p:sp>
        <p:nvSpPr>
          <p:cNvPr id="18" name="Text Placeholder 4">
            <a:extLst>
              <a:ext uri="{FF2B5EF4-FFF2-40B4-BE49-F238E27FC236}">
                <a16:creationId xmlns:a16="http://schemas.microsoft.com/office/drawing/2014/main" xmlns="" id="{F0CEBDA0-4368-4F6C-8352-18BF87F8F035}"/>
              </a:ext>
            </a:extLst>
          </p:cNvPr>
          <p:cNvSpPr>
            <a:spLocks noGrp="1"/>
          </p:cNvSpPr>
          <p:nvPr>
            <p:ph type="body" sz="quarter" idx="12" hasCustomPrompt="1"/>
          </p:nvPr>
        </p:nvSpPr>
        <p:spPr>
          <a:xfrm>
            <a:off x="1504802" y="2009775"/>
            <a:ext cx="1314450" cy="1035843"/>
          </a:xfrm>
        </p:spPr>
        <p:txBody>
          <a:bodyPr/>
          <a:lstStyle>
            <a:lvl1pPr>
              <a:lnSpc>
                <a:spcPct val="70000"/>
              </a:lnSpc>
              <a:defRPr sz="8100">
                <a:solidFill>
                  <a:schemeClr val="tx2"/>
                </a:solidFill>
                <a:latin typeface="+mj-lt"/>
              </a:defRPr>
            </a:lvl1pPr>
          </a:lstStyle>
          <a:p>
            <a:pPr lvl="0"/>
            <a:r>
              <a:rPr lang="en-US"/>
              <a:t>01</a:t>
            </a:r>
            <a:endParaRPr lang="en-GB"/>
          </a:p>
        </p:txBody>
      </p:sp>
    </p:spTree>
    <p:extLst>
      <p:ext uri="{BB962C8B-B14F-4D97-AF65-F5344CB8AC3E}">
        <p14:creationId xmlns:p14="http://schemas.microsoft.com/office/powerpoint/2010/main" val="2292602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2_DIVIDER 1">
    <p:bg>
      <p:bgPr>
        <a:solidFill>
          <a:srgbClr val="00338D"/>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2E220E8D-EC0F-46D1-9AD3-E5B6C0D7ED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 t="6140" r="18085" b="24749"/>
          <a:stretch/>
        </p:blipFill>
        <p:spPr>
          <a:xfrm>
            <a:off x="-900" y="2"/>
            <a:ext cx="18289800" cy="10286999"/>
          </a:xfrm>
          <a:prstGeom prst="rect">
            <a:avLst/>
          </a:prstGeom>
        </p:spPr>
      </p:pic>
      <p:sp>
        <p:nvSpPr>
          <p:cNvPr id="12" name="Rectangle 11">
            <a:extLst>
              <a:ext uri="{FF2B5EF4-FFF2-40B4-BE49-F238E27FC236}">
                <a16:creationId xmlns:a16="http://schemas.microsoft.com/office/drawing/2014/main" xmlns="" id="{76619FF4-9BEF-462B-A96D-E7B0927FFE92}"/>
              </a:ext>
            </a:extLst>
          </p:cNvPr>
          <p:cNvSpPr/>
          <p:nvPr userDrawn="1"/>
        </p:nvSpPr>
        <p:spPr>
          <a:xfrm>
            <a:off x="1507332" y="1143000"/>
            <a:ext cx="11286000" cy="8023860"/>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p>
            <a:pPr lvl="0"/>
            <a:endParaRPr lang="en-GB" sz="2250" err="1">
              <a:solidFill>
                <a:schemeClr val="bg1"/>
              </a:solidFill>
            </a:endParaRPr>
          </a:p>
        </p:txBody>
      </p:sp>
      <p:sp>
        <p:nvSpPr>
          <p:cNvPr id="13" name="Title 1">
            <a:extLst>
              <a:ext uri="{FF2B5EF4-FFF2-40B4-BE49-F238E27FC236}">
                <a16:creationId xmlns:a16="http://schemas.microsoft.com/office/drawing/2014/main" xmlns="" id="{2C0CE533-6F84-4FEB-B1E0-A1C3F0049957}"/>
              </a:ext>
            </a:extLst>
          </p:cNvPr>
          <p:cNvSpPr>
            <a:spLocks noGrp="1"/>
          </p:cNvSpPr>
          <p:nvPr>
            <p:ph type="ctrTitle" hasCustomPrompt="1"/>
          </p:nvPr>
        </p:nvSpPr>
        <p:spPr>
          <a:xfrm>
            <a:off x="2308388" y="3488747"/>
            <a:ext cx="9395934" cy="3450611"/>
          </a:xfrm>
        </p:spPr>
        <p:txBody>
          <a:bodyPr anchor="t" anchorCtr="0"/>
          <a:lstStyle>
            <a:lvl1pPr algn="l">
              <a:defRPr sz="13200" baseline="0">
                <a:solidFill>
                  <a:schemeClr val="bg1"/>
                </a:solidFill>
              </a:defRPr>
            </a:lvl1pPr>
          </a:lstStyle>
          <a:p>
            <a:r>
              <a:rPr lang="en-GB"/>
              <a:t>Divider copy </a:t>
            </a:r>
            <a:br>
              <a:rPr lang="en-GB"/>
            </a:br>
            <a:r>
              <a:rPr lang="en-GB"/>
              <a:t>goes here</a:t>
            </a:r>
            <a:endParaRPr lang="en-US"/>
          </a:p>
        </p:txBody>
      </p:sp>
      <p:sp>
        <p:nvSpPr>
          <p:cNvPr id="14" name="Text Placeholder 3">
            <a:extLst>
              <a:ext uri="{FF2B5EF4-FFF2-40B4-BE49-F238E27FC236}">
                <a16:creationId xmlns:a16="http://schemas.microsoft.com/office/drawing/2014/main" xmlns="" id="{55B38886-1C37-4B08-B1E0-DA70618C4011}"/>
              </a:ext>
            </a:extLst>
          </p:cNvPr>
          <p:cNvSpPr>
            <a:spLocks noGrp="1"/>
          </p:cNvSpPr>
          <p:nvPr>
            <p:ph type="body" sz="quarter" idx="11"/>
          </p:nvPr>
        </p:nvSpPr>
        <p:spPr>
          <a:xfrm>
            <a:off x="2308388" y="7849890"/>
            <a:ext cx="9395934" cy="324000"/>
          </a:xfrm>
        </p:spPr>
        <p:txBody>
          <a:bodyPr/>
          <a:lstStyle>
            <a:lvl1pPr>
              <a:defRPr sz="2400" b="0">
                <a:solidFill>
                  <a:schemeClr val="bg1"/>
                </a:solidFill>
              </a:defRPr>
            </a:lvl1pPr>
            <a:lvl2pPr>
              <a:defRPr sz="1650">
                <a:solidFill>
                  <a:schemeClr val="bg1"/>
                </a:solidFill>
              </a:defRPr>
            </a:lvl2pPr>
            <a:lvl3pPr>
              <a:buClr>
                <a:schemeClr val="bg1"/>
              </a:buClr>
              <a:defRPr sz="1650">
                <a:solidFill>
                  <a:schemeClr val="bg1"/>
                </a:solidFill>
              </a:defRPr>
            </a:lvl3pPr>
            <a:lvl4pPr>
              <a:buClr>
                <a:schemeClr val="bg1"/>
              </a:buClr>
              <a:defRPr sz="1650">
                <a:solidFill>
                  <a:schemeClr val="bg1"/>
                </a:solidFill>
              </a:defRPr>
            </a:lvl4pPr>
            <a:lvl5pPr>
              <a:buClr>
                <a:schemeClr val="bg1"/>
              </a:buClr>
              <a:defRPr sz="1650">
                <a:solidFill>
                  <a:schemeClr val="bg1"/>
                </a:solidFill>
              </a:defRPr>
            </a:lvl5pPr>
          </a:lstStyle>
          <a:p>
            <a:pPr lvl="0"/>
            <a:r>
              <a:rPr lang="en-US"/>
              <a:t>Click to edit Master text styles</a:t>
            </a:r>
            <a:endParaRPr lang="en-GB"/>
          </a:p>
        </p:txBody>
      </p:sp>
      <p:sp>
        <p:nvSpPr>
          <p:cNvPr id="15" name="Text Placeholder 4">
            <a:extLst>
              <a:ext uri="{FF2B5EF4-FFF2-40B4-BE49-F238E27FC236}">
                <a16:creationId xmlns:a16="http://schemas.microsoft.com/office/drawing/2014/main" xmlns="" id="{E21A76FD-610B-44D4-98B5-02EF8754CE92}"/>
              </a:ext>
            </a:extLst>
          </p:cNvPr>
          <p:cNvSpPr>
            <a:spLocks noGrp="1"/>
          </p:cNvSpPr>
          <p:nvPr>
            <p:ph type="body" sz="quarter" idx="12" hasCustomPrompt="1"/>
          </p:nvPr>
        </p:nvSpPr>
        <p:spPr>
          <a:xfrm>
            <a:off x="2308386" y="2009775"/>
            <a:ext cx="1314450" cy="1035843"/>
          </a:xfrm>
        </p:spPr>
        <p:txBody>
          <a:bodyPr/>
          <a:lstStyle>
            <a:lvl1pPr>
              <a:lnSpc>
                <a:spcPct val="70000"/>
              </a:lnSpc>
              <a:defRPr sz="8100">
                <a:solidFill>
                  <a:schemeClr val="bg1"/>
                </a:solidFill>
                <a:latin typeface="+mj-lt"/>
              </a:defRPr>
            </a:lvl1pPr>
          </a:lstStyle>
          <a:p>
            <a:pPr lvl="0"/>
            <a:r>
              <a:rPr lang="en-US"/>
              <a:t>01</a:t>
            </a:r>
            <a:endParaRPr lang="en-GB"/>
          </a:p>
        </p:txBody>
      </p:sp>
    </p:spTree>
    <p:extLst>
      <p:ext uri="{BB962C8B-B14F-4D97-AF65-F5344CB8AC3E}">
        <p14:creationId xmlns:p14="http://schemas.microsoft.com/office/powerpoint/2010/main" val="3606697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3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05CA7AD-3724-4610-AD0B-806098ADE5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46"/>
          <a:stretch/>
        </p:blipFill>
        <p:spPr>
          <a:xfrm>
            <a:off x="0" y="1"/>
            <a:ext cx="18288000" cy="10284440"/>
          </a:xfrm>
          <a:prstGeom prst="rect">
            <a:avLst/>
          </a:prstGeom>
        </p:spPr>
      </p:pic>
      <p:sp>
        <p:nvSpPr>
          <p:cNvPr id="13" name="Rectangle 12">
            <a:extLst>
              <a:ext uri="{FF2B5EF4-FFF2-40B4-BE49-F238E27FC236}">
                <a16:creationId xmlns:a16="http://schemas.microsoft.com/office/drawing/2014/main" xmlns="" id="{EE8B48BA-0AFA-480A-8CDB-033E2F6E7394}"/>
              </a:ext>
            </a:extLst>
          </p:cNvPr>
          <p:cNvSpPr/>
          <p:nvPr userDrawn="1"/>
        </p:nvSpPr>
        <p:spPr>
          <a:xfrm>
            <a:off x="1507332" y="1143000"/>
            <a:ext cx="11286000" cy="8023860"/>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p>
            <a:pPr lvl="0"/>
            <a:endParaRPr lang="en-GB" sz="2250" err="1">
              <a:solidFill>
                <a:schemeClr val="bg1"/>
              </a:solidFill>
            </a:endParaRPr>
          </a:p>
        </p:txBody>
      </p:sp>
      <p:sp>
        <p:nvSpPr>
          <p:cNvPr id="14" name="Title 1">
            <a:extLst>
              <a:ext uri="{FF2B5EF4-FFF2-40B4-BE49-F238E27FC236}">
                <a16:creationId xmlns:a16="http://schemas.microsoft.com/office/drawing/2014/main" xmlns="" id="{A7D9B65F-9B5C-4627-8CD8-6D02E4A4465F}"/>
              </a:ext>
            </a:extLst>
          </p:cNvPr>
          <p:cNvSpPr>
            <a:spLocks noGrp="1"/>
          </p:cNvSpPr>
          <p:nvPr>
            <p:ph type="ctrTitle" hasCustomPrompt="1"/>
          </p:nvPr>
        </p:nvSpPr>
        <p:spPr>
          <a:xfrm>
            <a:off x="2308388" y="3488747"/>
            <a:ext cx="9395934" cy="3450611"/>
          </a:xfrm>
        </p:spPr>
        <p:txBody>
          <a:bodyPr anchor="t" anchorCtr="0"/>
          <a:lstStyle>
            <a:lvl1pPr algn="l">
              <a:defRPr sz="13200" baseline="0">
                <a:solidFill>
                  <a:schemeClr val="bg1"/>
                </a:solidFill>
              </a:defRPr>
            </a:lvl1pPr>
          </a:lstStyle>
          <a:p>
            <a:r>
              <a:rPr lang="en-GB"/>
              <a:t>Divider copy </a:t>
            </a:r>
            <a:br>
              <a:rPr lang="en-GB"/>
            </a:br>
            <a:r>
              <a:rPr lang="en-GB"/>
              <a:t>goes here</a:t>
            </a:r>
            <a:endParaRPr lang="en-US"/>
          </a:p>
        </p:txBody>
      </p:sp>
      <p:sp>
        <p:nvSpPr>
          <p:cNvPr id="15" name="Text Placeholder 3">
            <a:extLst>
              <a:ext uri="{FF2B5EF4-FFF2-40B4-BE49-F238E27FC236}">
                <a16:creationId xmlns:a16="http://schemas.microsoft.com/office/drawing/2014/main" xmlns="" id="{FA6D3BE5-0736-4CEA-91CA-7EB25ADA1861}"/>
              </a:ext>
            </a:extLst>
          </p:cNvPr>
          <p:cNvSpPr>
            <a:spLocks noGrp="1"/>
          </p:cNvSpPr>
          <p:nvPr>
            <p:ph type="body" sz="quarter" idx="11"/>
          </p:nvPr>
        </p:nvSpPr>
        <p:spPr>
          <a:xfrm>
            <a:off x="2308388" y="7849890"/>
            <a:ext cx="9395934" cy="324000"/>
          </a:xfrm>
        </p:spPr>
        <p:txBody>
          <a:bodyPr/>
          <a:lstStyle>
            <a:lvl1pPr>
              <a:defRPr sz="2400" b="0">
                <a:solidFill>
                  <a:schemeClr val="bg1"/>
                </a:solidFill>
              </a:defRPr>
            </a:lvl1pPr>
            <a:lvl2pPr>
              <a:defRPr sz="1650">
                <a:solidFill>
                  <a:schemeClr val="bg1"/>
                </a:solidFill>
              </a:defRPr>
            </a:lvl2pPr>
            <a:lvl3pPr>
              <a:buClr>
                <a:schemeClr val="bg1"/>
              </a:buClr>
              <a:defRPr sz="1650">
                <a:solidFill>
                  <a:schemeClr val="bg1"/>
                </a:solidFill>
              </a:defRPr>
            </a:lvl3pPr>
            <a:lvl4pPr>
              <a:buClr>
                <a:schemeClr val="bg1"/>
              </a:buClr>
              <a:defRPr sz="1650">
                <a:solidFill>
                  <a:schemeClr val="bg1"/>
                </a:solidFill>
              </a:defRPr>
            </a:lvl4pPr>
            <a:lvl5pPr>
              <a:buClr>
                <a:schemeClr val="bg1"/>
              </a:buClr>
              <a:defRPr sz="1650">
                <a:solidFill>
                  <a:schemeClr val="bg1"/>
                </a:solidFill>
              </a:defRPr>
            </a:lvl5pPr>
          </a:lstStyle>
          <a:p>
            <a:pPr lvl="0"/>
            <a:r>
              <a:rPr lang="en-US"/>
              <a:t>Click to edit Master text styles</a:t>
            </a:r>
            <a:endParaRPr lang="en-GB"/>
          </a:p>
        </p:txBody>
      </p:sp>
      <p:sp>
        <p:nvSpPr>
          <p:cNvPr id="16" name="Text Placeholder 4">
            <a:extLst>
              <a:ext uri="{FF2B5EF4-FFF2-40B4-BE49-F238E27FC236}">
                <a16:creationId xmlns:a16="http://schemas.microsoft.com/office/drawing/2014/main" xmlns="" id="{EA4ECE6C-BFA7-4671-BBF5-1CCAB0CC5B6A}"/>
              </a:ext>
            </a:extLst>
          </p:cNvPr>
          <p:cNvSpPr>
            <a:spLocks noGrp="1"/>
          </p:cNvSpPr>
          <p:nvPr>
            <p:ph type="body" sz="quarter" idx="12" hasCustomPrompt="1"/>
          </p:nvPr>
        </p:nvSpPr>
        <p:spPr>
          <a:xfrm>
            <a:off x="2308386" y="2009775"/>
            <a:ext cx="1314450" cy="1035843"/>
          </a:xfrm>
        </p:spPr>
        <p:txBody>
          <a:bodyPr/>
          <a:lstStyle>
            <a:lvl1pPr>
              <a:lnSpc>
                <a:spcPct val="70000"/>
              </a:lnSpc>
              <a:defRPr sz="8100">
                <a:solidFill>
                  <a:schemeClr val="bg1"/>
                </a:solidFill>
                <a:latin typeface="+mj-lt"/>
              </a:defRPr>
            </a:lvl1pPr>
          </a:lstStyle>
          <a:p>
            <a:pPr lvl="0"/>
            <a:r>
              <a:rPr lang="en-US"/>
              <a:t>01</a:t>
            </a:r>
            <a:endParaRPr lang="en-GB"/>
          </a:p>
        </p:txBody>
      </p:sp>
    </p:spTree>
    <p:extLst>
      <p:ext uri="{BB962C8B-B14F-4D97-AF65-F5344CB8AC3E}">
        <p14:creationId xmlns:p14="http://schemas.microsoft.com/office/powerpoint/2010/main" val="41862876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4_DIVIDER 1">
    <p:bg>
      <p:bgPr>
        <a:solidFill>
          <a:srgbClr val="00338D"/>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A67C365C-B5DD-4C23-A880-ABB124CC8F5D}"/>
              </a:ext>
            </a:extLst>
          </p:cNvPr>
          <p:cNvPicPr>
            <a:picLocks noChangeAspect="1"/>
          </p:cNvPicPr>
          <p:nvPr userDrawn="1"/>
        </p:nvPicPr>
        <p:blipFill rotWithShape="1">
          <a:blip r:embed="rId2"/>
          <a:srcRect l="3399" r="43268"/>
          <a:stretch/>
        </p:blipFill>
        <p:spPr>
          <a:xfrm>
            <a:off x="0" y="0"/>
            <a:ext cx="18288000" cy="10287000"/>
          </a:xfrm>
          <a:prstGeom prst="rect">
            <a:avLst/>
          </a:prstGeom>
        </p:spPr>
      </p:pic>
      <p:sp>
        <p:nvSpPr>
          <p:cNvPr id="13" name="Rectangle 12">
            <a:extLst>
              <a:ext uri="{FF2B5EF4-FFF2-40B4-BE49-F238E27FC236}">
                <a16:creationId xmlns:a16="http://schemas.microsoft.com/office/drawing/2014/main" xmlns="" id="{EE8B48BA-0AFA-480A-8CDB-033E2F6E7394}"/>
              </a:ext>
            </a:extLst>
          </p:cNvPr>
          <p:cNvSpPr/>
          <p:nvPr userDrawn="1"/>
        </p:nvSpPr>
        <p:spPr>
          <a:xfrm>
            <a:off x="1507332" y="1143000"/>
            <a:ext cx="11286000" cy="8023860"/>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p>
            <a:pPr lvl="0"/>
            <a:endParaRPr lang="en-GB" sz="2250" err="1">
              <a:solidFill>
                <a:schemeClr val="bg1"/>
              </a:solidFill>
            </a:endParaRPr>
          </a:p>
        </p:txBody>
      </p:sp>
      <p:sp>
        <p:nvSpPr>
          <p:cNvPr id="14" name="Title 1">
            <a:extLst>
              <a:ext uri="{FF2B5EF4-FFF2-40B4-BE49-F238E27FC236}">
                <a16:creationId xmlns:a16="http://schemas.microsoft.com/office/drawing/2014/main" xmlns="" id="{A7D9B65F-9B5C-4627-8CD8-6D02E4A4465F}"/>
              </a:ext>
            </a:extLst>
          </p:cNvPr>
          <p:cNvSpPr>
            <a:spLocks noGrp="1"/>
          </p:cNvSpPr>
          <p:nvPr>
            <p:ph type="ctrTitle" hasCustomPrompt="1"/>
          </p:nvPr>
        </p:nvSpPr>
        <p:spPr>
          <a:xfrm>
            <a:off x="2308388" y="3488747"/>
            <a:ext cx="9395934" cy="3450611"/>
          </a:xfrm>
        </p:spPr>
        <p:txBody>
          <a:bodyPr anchor="t" anchorCtr="0"/>
          <a:lstStyle>
            <a:lvl1pPr algn="l">
              <a:defRPr sz="13200" baseline="0">
                <a:solidFill>
                  <a:schemeClr val="bg1"/>
                </a:solidFill>
              </a:defRPr>
            </a:lvl1pPr>
          </a:lstStyle>
          <a:p>
            <a:r>
              <a:rPr lang="en-GB"/>
              <a:t>Divider copy </a:t>
            </a:r>
            <a:br>
              <a:rPr lang="en-GB"/>
            </a:br>
            <a:r>
              <a:rPr lang="en-GB"/>
              <a:t>goes here</a:t>
            </a:r>
            <a:endParaRPr lang="en-US"/>
          </a:p>
        </p:txBody>
      </p:sp>
      <p:sp>
        <p:nvSpPr>
          <p:cNvPr id="15" name="Text Placeholder 3">
            <a:extLst>
              <a:ext uri="{FF2B5EF4-FFF2-40B4-BE49-F238E27FC236}">
                <a16:creationId xmlns:a16="http://schemas.microsoft.com/office/drawing/2014/main" xmlns="" id="{FA6D3BE5-0736-4CEA-91CA-7EB25ADA1861}"/>
              </a:ext>
            </a:extLst>
          </p:cNvPr>
          <p:cNvSpPr>
            <a:spLocks noGrp="1"/>
          </p:cNvSpPr>
          <p:nvPr>
            <p:ph type="body" sz="quarter" idx="11"/>
          </p:nvPr>
        </p:nvSpPr>
        <p:spPr>
          <a:xfrm>
            <a:off x="2308388" y="7849890"/>
            <a:ext cx="9395934" cy="324000"/>
          </a:xfrm>
        </p:spPr>
        <p:txBody>
          <a:bodyPr/>
          <a:lstStyle>
            <a:lvl1pPr>
              <a:defRPr sz="2400" b="0">
                <a:solidFill>
                  <a:schemeClr val="bg1"/>
                </a:solidFill>
              </a:defRPr>
            </a:lvl1pPr>
            <a:lvl2pPr>
              <a:defRPr sz="1650">
                <a:solidFill>
                  <a:schemeClr val="bg1"/>
                </a:solidFill>
              </a:defRPr>
            </a:lvl2pPr>
            <a:lvl3pPr>
              <a:buClr>
                <a:schemeClr val="bg1"/>
              </a:buClr>
              <a:defRPr sz="1650">
                <a:solidFill>
                  <a:schemeClr val="bg1"/>
                </a:solidFill>
              </a:defRPr>
            </a:lvl3pPr>
            <a:lvl4pPr>
              <a:buClr>
                <a:schemeClr val="bg1"/>
              </a:buClr>
              <a:defRPr sz="1650">
                <a:solidFill>
                  <a:schemeClr val="bg1"/>
                </a:solidFill>
              </a:defRPr>
            </a:lvl4pPr>
            <a:lvl5pPr>
              <a:buClr>
                <a:schemeClr val="bg1"/>
              </a:buClr>
              <a:defRPr sz="1650">
                <a:solidFill>
                  <a:schemeClr val="bg1"/>
                </a:solidFill>
              </a:defRPr>
            </a:lvl5pPr>
          </a:lstStyle>
          <a:p>
            <a:pPr lvl="0"/>
            <a:r>
              <a:rPr lang="en-US"/>
              <a:t>Click to edit Master text styles</a:t>
            </a:r>
            <a:endParaRPr lang="en-GB"/>
          </a:p>
        </p:txBody>
      </p:sp>
      <p:sp>
        <p:nvSpPr>
          <p:cNvPr id="16" name="Text Placeholder 4">
            <a:extLst>
              <a:ext uri="{FF2B5EF4-FFF2-40B4-BE49-F238E27FC236}">
                <a16:creationId xmlns:a16="http://schemas.microsoft.com/office/drawing/2014/main" xmlns="" id="{EA4ECE6C-BFA7-4671-BBF5-1CCAB0CC5B6A}"/>
              </a:ext>
            </a:extLst>
          </p:cNvPr>
          <p:cNvSpPr>
            <a:spLocks noGrp="1"/>
          </p:cNvSpPr>
          <p:nvPr>
            <p:ph type="body" sz="quarter" idx="12" hasCustomPrompt="1"/>
          </p:nvPr>
        </p:nvSpPr>
        <p:spPr>
          <a:xfrm>
            <a:off x="2308386" y="2009775"/>
            <a:ext cx="1314450" cy="1035843"/>
          </a:xfrm>
        </p:spPr>
        <p:txBody>
          <a:bodyPr/>
          <a:lstStyle>
            <a:lvl1pPr>
              <a:lnSpc>
                <a:spcPct val="70000"/>
              </a:lnSpc>
              <a:defRPr sz="8100">
                <a:solidFill>
                  <a:schemeClr val="bg1"/>
                </a:solidFill>
                <a:latin typeface="+mj-lt"/>
              </a:defRPr>
            </a:lvl1pPr>
          </a:lstStyle>
          <a:p>
            <a:pPr lvl="0"/>
            <a:r>
              <a:rPr lang="en-US"/>
              <a:t>01</a:t>
            </a:r>
            <a:endParaRPr lang="en-GB"/>
          </a:p>
        </p:txBody>
      </p:sp>
    </p:spTree>
    <p:extLst>
      <p:ext uri="{BB962C8B-B14F-4D97-AF65-F5344CB8AC3E}">
        <p14:creationId xmlns:p14="http://schemas.microsoft.com/office/powerpoint/2010/main" val="4214957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5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44E949F2-DC86-49D8-B7F6-F5E464D2BA77}"/>
              </a:ext>
            </a:extLst>
          </p:cNvPr>
          <p:cNvPicPr>
            <a:picLocks noChangeAspect="1"/>
          </p:cNvPicPr>
          <p:nvPr userDrawn="1"/>
        </p:nvPicPr>
        <p:blipFill rotWithShape="1">
          <a:blip r:embed="rId2"/>
          <a:srcRect t="19893" b="3805"/>
          <a:stretch/>
        </p:blipFill>
        <p:spPr>
          <a:xfrm>
            <a:off x="0" y="1"/>
            <a:ext cx="18288000" cy="10287002"/>
          </a:xfrm>
          <a:prstGeom prst="rect">
            <a:avLst/>
          </a:prstGeom>
        </p:spPr>
      </p:pic>
      <p:sp>
        <p:nvSpPr>
          <p:cNvPr id="13" name="Rectangle 12">
            <a:extLst>
              <a:ext uri="{FF2B5EF4-FFF2-40B4-BE49-F238E27FC236}">
                <a16:creationId xmlns:a16="http://schemas.microsoft.com/office/drawing/2014/main" xmlns="" id="{EE8B48BA-0AFA-480A-8CDB-033E2F6E7394}"/>
              </a:ext>
            </a:extLst>
          </p:cNvPr>
          <p:cNvSpPr/>
          <p:nvPr userDrawn="1"/>
        </p:nvSpPr>
        <p:spPr>
          <a:xfrm>
            <a:off x="1507332" y="1143000"/>
            <a:ext cx="11286000" cy="8023860"/>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p>
            <a:pPr lvl="0"/>
            <a:endParaRPr lang="en-GB" sz="2250" err="1">
              <a:solidFill>
                <a:schemeClr val="bg1"/>
              </a:solidFill>
            </a:endParaRPr>
          </a:p>
        </p:txBody>
      </p:sp>
      <p:sp>
        <p:nvSpPr>
          <p:cNvPr id="14" name="Title 1">
            <a:extLst>
              <a:ext uri="{FF2B5EF4-FFF2-40B4-BE49-F238E27FC236}">
                <a16:creationId xmlns:a16="http://schemas.microsoft.com/office/drawing/2014/main" xmlns="" id="{A7D9B65F-9B5C-4627-8CD8-6D02E4A4465F}"/>
              </a:ext>
            </a:extLst>
          </p:cNvPr>
          <p:cNvSpPr>
            <a:spLocks noGrp="1"/>
          </p:cNvSpPr>
          <p:nvPr>
            <p:ph type="ctrTitle" hasCustomPrompt="1"/>
          </p:nvPr>
        </p:nvSpPr>
        <p:spPr>
          <a:xfrm>
            <a:off x="2308388" y="3488747"/>
            <a:ext cx="9395934" cy="3450611"/>
          </a:xfrm>
        </p:spPr>
        <p:txBody>
          <a:bodyPr anchor="t" anchorCtr="0"/>
          <a:lstStyle>
            <a:lvl1pPr algn="l">
              <a:defRPr sz="13200" baseline="0">
                <a:solidFill>
                  <a:schemeClr val="bg1"/>
                </a:solidFill>
              </a:defRPr>
            </a:lvl1pPr>
          </a:lstStyle>
          <a:p>
            <a:r>
              <a:rPr lang="en-GB"/>
              <a:t>Divider copy </a:t>
            </a:r>
            <a:br>
              <a:rPr lang="en-GB"/>
            </a:br>
            <a:r>
              <a:rPr lang="en-GB"/>
              <a:t>goes here</a:t>
            </a:r>
            <a:endParaRPr lang="en-US"/>
          </a:p>
        </p:txBody>
      </p:sp>
      <p:sp>
        <p:nvSpPr>
          <p:cNvPr id="15" name="Text Placeholder 3">
            <a:extLst>
              <a:ext uri="{FF2B5EF4-FFF2-40B4-BE49-F238E27FC236}">
                <a16:creationId xmlns:a16="http://schemas.microsoft.com/office/drawing/2014/main" xmlns="" id="{FA6D3BE5-0736-4CEA-91CA-7EB25ADA1861}"/>
              </a:ext>
            </a:extLst>
          </p:cNvPr>
          <p:cNvSpPr>
            <a:spLocks noGrp="1"/>
          </p:cNvSpPr>
          <p:nvPr>
            <p:ph type="body" sz="quarter" idx="11"/>
          </p:nvPr>
        </p:nvSpPr>
        <p:spPr>
          <a:xfrm>
            <a:off x="2308388" y="7849890"/>
            <a:ext cx="9395934" cy="324000"/>
          </a:xfrm>
        </p:spPr>
        <p:txBody>
          <a:bodyPr/>
          <a:lstStyle>
            <a:lvl1pPr>
              <a:defRPr sz="2400" b="0">
                <a:solidFill>
                  <a:schemeClr val="bg1"/>
                </a:solidFill>
              </a:defRPr>
            </a:lvl1pPr>
            <a:lvl2pPr>
              <a:defRPr sz="1650">
                <a:solidFill>
                  <a:schemeClr val="bg1"/>
                </a:solidFill>
              </a:defRPr>
            </a:lvl2pPr>
            <a:lvl3pPr>
              <a:buClr>
                <a:schemeClr val="bg1"/>
              </a:buClr>
              <a:defRPr sz="1650">
                <a:solidFill>
                  <a:schemeClr val="bg1"/>
                </a:solidFill>
              </a:defRPr>
            </a:lvl3pPr>
            <a:lvl4pPr>
              <a:buClr>
                <a:schemeClr val="bg1"/>
              </a:buClr>
              <a:defRPr sz="1650">
                <a:solidFill>
                  <a:schemeClr val="bg1"/>
                </a:solidFill>
              </a:defRPr>
            </a:lvl4pPr>
            <a:lvl5pPr>
              <a:buClr>
                <a:schemeClr val="bg1"/>
              </a:buClr>
              <a:defRPr sz="1650">
                <a:solidFill>
                  <a:schemeClr val="bg1"/>
                </a:solidFill>
              </a:defRPr>
            </a:lvl5pPr>
          </a:lstStyle>
          <a:p>
            <a:pPr lvl="0"/>
            <a:r>
              <a:rPr lang="en-US"/>
              <a:t>Click to edit Master text styles</a:t>
            </a:r>
            <a:endParaRPr lang="en-GB"/>
          </a:p>
        </p:txBody>
      </p:sp>
      <p:sp>
        <p:nvSpPr>
          <p:cNvPr id="16" name="Text Placeholder 4">
            <a:extLst>
              <a:ext uri="{FF2B5EF4-FFF2-40B4-BE49-F238E27FC236}">
                <a16:creationId xmlns:a16="http://schemas.microsoft.com/office/drawing/2014/main" xmlns="" id="{EA4ECE6C-BFA7-4671-BBF5-1CCAB0CC5B6A}"/>
              </a:ext>
            </a:extLst>
          </p:cNvPr>
          <p:cNvSpPr>
            <a:spLocks noGrp="1"/>
          </p:cNvSpPr>
          <p:nvPr>
            <p:ph type="body" sz="quarter" idx="12" hasCustomPrompt="1"/>
          </p:nvPr>
        </p:nvSpPr>
        <p:spPr>
          <a:xfrm>
            <a:off x="2308386" y="2009775"/>
            <a:ext cx="1314450" cy="1035843"/>
          </a:xfrm>
        </p:spPr>
        <p:txBody>
          <a:bodyPr/>
          <a:lstStyle>
            <a:lvl1pPr>
              <a:lnSpc>
                <a:spcPct val="70000"/>
              </a:lnSpc>
              <a:defRPr sz="8100">
                <a:solidFill>
                  <a:schemeClr val="bg1"/>
                </a:solidFill>
                <a:latin typeface="+mj-lt"/>
              </a:defRPr>
            </a:lvl1pPr>
          </a:lstStyle>
          <a:p>
            <a:pPr lvl="0"/>
            <a:r>
              <a:rPr lang="en-US"/>
              <a:t>01</a:t>
            </a:r>
            <a:endParaRPr lang="en-GB"/>
          </a:p>
        </p:txBody>
      </p:sp>
    </p:spTree>
    <p:extLst>
      <p:ext uri="{BB962C8B-B14F-4D97-AF65-F5344CB8AC3E}">
        <p14:creationId xmlns:p14="http://schemas.microsoft.com/office/powerpoint/2010/main" val="40261504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6_DIVIDER 1">
    <p:bg>
      <p:bgPr>
        <a:solidFill>
          <a:srgbClr val="00338D"/>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568FCEB1-3EF3-4E82-987D-4D27092A2090}"/>
              </a:ext>
            </a:extLst>
          </p:cNvPr>
          <p:cNvPicPr>
            <a:picLocks noChangeAspect="1"/>
          </p:cNvPicPr>
          <p:nvPr userDrawn="1"/>
        </p:nvPicPr>
        <p:blipFill rotWithShape="1">
          <a:blip r:embed="rId2"/>
          <a:srcRect t="21907" r="25653" b="15362"/>
          <a:stretch/>
        </p:blipFill>
        <p:spPr>
          <a:xfrm>
            <a:off x="0" y="0"/>
            <a:ext cx="18288000" cy="10287000"/>
          </a:xfrm>
          <a:prstGeom prst="rect">
            <a:avLst/>
          </a:prstGeom>
        </p:spPr>
      </p:pic>
      <p:sp>
        <p:nvSpPr>
          <p:cNvPr id="13" name="Rectangle 12">
            <a:extLst>
              <a:ext uri="{FF2B5EF4-FFF2-40B4-BE49-F238E27FC236}">
                <a16:creationId xmlns:a16="http://schemas.microsoft.com/office/drawing/2014/main" xmlns="" id="{EE8B48BA-0AFA-480A-8CDB-033E2F6E7394}"/>
              </a:ext>
            </a:extLst>
          </p:cNvPr>
          <p:cNvSpPr/>
          <p:nvPr userDrawn="1"/>
        </p:nvSpPr>
        <p:spPr>
          <a:xfrm>
            <a:off x="1507332" y="1143000"/>
            <a:ext cx="11286000" cy="8023860"/>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p>
            <a:pPr lvl="0"/>
            <a:endParaRPr lang="en-GB" sz="2250" err="1">
              <a:solidFill>
                <a:schemeClr val="bg1"/>
              </a:solidFill>
            </a:endParaRPr>
          </a:p>
        </p:txBody>
      </p:sp>
      <p:sp>
        <p:nvSpPr>
          <p:cNvPr id="14" name="Title 1">
            <a:extLst>
              <a:ext uri="{FF2B5EF4-FFF2-40B4-BE49-F238E27FC236}">
                <a16:creationId xmlns:a16="http://schemas.microsoft.com/office/drawing/2014/main" xmlns="" id="{A7D9B65F-9B5C-4627-8CD8-6D02E4A4465F}"/>
              </a:ext>
            </a:extLst>
          </p:cNvPr>
          <p:cNvSpPr>
            <a:spLocks noGrp="1"/>
          </p:cNvSpPr>
          <p:nvPr>
            <p:ph type="ctrTitle" hasCustomPrompt="1"/>
          </p:nvPr>
        </p:nvSpPr>
        <p:spPr>
          <a:xfrm>
            <a:off x="2308388" y="3488747"/>
            <a:ext cx="9395934" cy="3450611"/>
          </a:xfrm>
        </p:spPr>
        <p:txBody>
          <a:bodyPr anchor="t" anchorCtr="0"/>
          <a:lstStyle>
            <a:lvl1pPr algn="l">
              <a:defRPr sz="13200" baseline="0">
                <a:solidFill>
                  <a:schemeClr val="bg1"/>
                </a:solidFill>
              </a:defRPr>
            </a:lvl1pPr>
          </a:lstStyle>
          <a:p>
            <a:r>
              <a:rPr lang="en-GB"/>
              <a:t>Divider copy </a:t>
            </a:r>
            <a:br>
              <a:rPr lang="en-GB"/>
            </a:br>
            <a:r>
              <a:rPr lang="en-GB"/>
              <a:t>goes here</a:t>
            </a:r>
            <a:endParaRPr lang="en-US"/>
          </a:p>
        </p:txBody>
      </p:sp>
      <p:sp>
        <p:nvSpPr>
          <p:cNvPr id="15" name="Text Placeholder 3">
            <a:extLst>
              <a:ext uri="{FF2B5EF4-FFF2-40B4-BE49-F238E27FC236}">
                <a16:creationId xmlns:a16="http://schemas.microsoft.com/office/drawing/2014/main" xmlns="" id="{FA6D3BE5-0736-4CEA-91CA-7EB25ADA1861}"/>
              </a:ext>
            </a:extLst>
          </p:cNvPr>
          <p:cNvSpPr>
            <a:spLocks noGrp="1"/>
          </p:cNvSpPr>
          <p:nvPr>
            <p:ph type="body" sz="quarter" idx="11"/>
          </p:nvPr>
        </p:nvSpPr>
        <p:spPr>
          <a:xfrm>
            <a:off x="2308388" y="7849890"/>
            <a:ext cx="9395934" cy="324000"/>
          </a:xfrm>
        </p:spPr>
        <p:txBody>
          <a:bodyPr/>
          <a:lstStyle>
            <a:lvl1pPr>
              <a:defRPr sz="2400" b="0">
                <a:solidFill>
                  <a:schemeClr val="bg1"/>
                </a:solidFill>
              </a:defRPr>
            </a:lvl1pPr>
            <a:lvl2pPr>
              <a:defRPr sz="1650">
                <a:solidFill>
                  <a:schemeClr val="bg1"/>
                </a:solidFill>
              </a:defRPr>
            </a:lvl2pPr>
            <a:lvl3pPr>
              <a:buClr>
                <a:schemeClr val="bg1"/>
              </a:buClr>
              <a:defRPr sz="1650">
                <a:solidFill>
                  <a:schemeClr val="bg1"/>
                </a:solidFill>
              </a:defRPr>
            </a:lvl3pPr>
            <a:lvl4pPr>
              <a:buClr>
                <a:schemeClr val="bg1"/>
              </a:buClr>
              <a:defRPr sz="1650">
                <a:solidFill>
                  <a:schemeClr val="bg1"/>
                </a:solidFill>
              </a:defRPr>
            </a:lvl4pPr>
            <a:lvl5pPr>
              <a:buClr>
                <a:schemeClr val="bg1"/>
              </a:buClr>
              <a:defRPr sz="1650">
                <a:solidFill>
                  <a:schemeClr val="bg1"/>
                </a:solidFill>
              </a:defRPr>
            </a:lvl5pPr>
          </a:lstStyle>
          <a:p>
            <a:pPr lvl="0"/>
            <a:r>
              <a:rPr lang="en-US"/>
              <a:t>Click to edit Master text styles</a:t>
            </a:r>
            <a:endParaRPr lang="en-GB"/>
          </a:p>
        </p:txBody>
      </p:sp>
      <p:sp>
        <p:nvSpPr>
          <p:cNvPr id="16" name="Text Placeholder 4">
            <a:extLst>
              <a:ext uri="{FF2B5EF4-FFF2-40B4-BE49-F238E27FC236}">
                <a16:creationId xmlns:a16="http://schemas.microsoft.com/office/drawing/2014/main" xmlns="" id="{EA4ECE6C-BFA7-4671-BBF5-1CCAB0CC5B6A}"/>
              </a:ext>
            </a:extLst>
          </p:cNvPr>
          <p:cNvSpPr>
            <a:spLocks noGrp="1"/>
          </p:cNvSpPr>
          <p:nvPr>
            <p:ph type="body" sz="quarter" idx="12" hasCustomPrompt="1"/>
          </p:nvPr>
        </p:nvSpPr>
        <p:spPr>
          <a:xfrm>
            <a:off x="2308386" y="2009775"/>
            <a:ext cx="1314450" cy="1035843"/>
          </a:xfrm>
        </p:spPr>
        <p:txBody>
          <a:bodyPr/>
          <a:lstStyle>
            <a:lvl1pPr>
              <a:lnSpc>
                <a:spcPct val="70000"/>
              </a:lnSpc>
              <a:defRPr sz="8100">
                <a:solidFill>
                  <a:schemeClr val="bg1"/>
                </a:solidFill>
                <a:latin typeface="+mj-lt"/>
              </a:defRPr>
            </a:lvl1pPr>
          </a:lstStyle>
          <a:p>
            <a:pPr lvl="0"/>
            <a:r>
              <a:rPr lang="en-US"/>
              <a:t>01</a:t>
            </a:r>
            <a:endParaRPr lang="en-GB"/>
          </a:p>
        </p:txBody>
      </p:sp>
    </p:spTree>
    <p:extLst>
      <p:ext uri="{BB962C8B-B14F-4D97-AF65-F5344CB8AC3E}">
        <p14:creationId xmlns:p14="http://schemas.microsoft.com/office/powerpoint/2010/main" val="3758098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FINAL SLIDE">
    <p:bg>
      <p:bgPr>
        <a:solidFill>
          <a:srgbClr val="00338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05F7BB9-FEC6-4DA0-886C-53D86D0EDC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 t="6140" r="18085" b="24749"/>
          <a:stretch/>
        </p:blipFill>
        <p:spPr>
          <a:xfrm>
            <a:off x="-900" y="2"/>
            <a:ext cx="18289800" cy="10286999"/>
          </a:xfrm>
          <a:prstGeom prst="rect">
            <a:avLst/>
          </a:prstGeom>
        </p:spPr>
      </p:pic>
    </p:spTree>
    <p:extLst>
      <p:ext uri="{BB962C8B-B14F-4D97-AF65-F5344CB8AC3E}">
        <p14:creationId xmlns:p14="http://schemas.microsoft.com/office/powerpoint/2010/main" val="7535954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FINAL SLIDE">
    <p:bg>
      <p:bgPr>
        <a:solidFill>
          <a:srgbClr val="00338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B4AF6AC-47B5-4889-A9DA-091E01DE5F6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58" t="38161" r="29443" b="3297"/>
          <a:stretch/>
        </p:blipFill>
        <p:spPr>
          <a:xfrm>
            <a:off x="0" y="1"/>
            <a:ext cx="18288000" cy="10284440"/>
          </a:xfrm>
          <a:prstGeom prst="rect">
            <a:avLst/>
          </a:prstGeom>
        </p:spPr>
      </p:pic>
      <p:sp>
        <p:nvSpPr>
          <p:cNvPr id="9" name="Rectangle 8">
            <a:extLst>
              <a:ext uri="{FF2B5EF4-FFF2-40B4-BE49-F238E27FC236}">
                <a16:creationId xmlns:a16="http://schemas.microsoft.com/office/drawing/2014/main" xmlns="" id="{1B7C9E0A-9329-4B74-81B5-5A7A41C9A7C7}"/>
              </a:ext>
            </a:extLst>
          </p:cNvPr>
          <p:cNvSpPr/>
          <p:nvPr userDrawn="1"/>
        </p:nvSpPr>
        <p:spPr>
          <a:xfrm>
            <a:off x="0" y="0"/>
            <a:ext cx="18288000" cy="10287000"/>
          </a:xfrm>
          <a:prstGeom prst="rect">
            <a:avLst/>
          </a:prstGeom>
          <a:gradFill>
            <a:gsLst>
              <a:gs pos="100000">
                <a:srgbClr val="7213EA">
                  <a:alpha val="61000"/>
                </a:srgbClr>
              </a:gs>
              <a:gs pos="0">
                <a:srgbClr val="B497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p>
            <a:pPr algn="l"/>
            <a:endParaRPr lang="en-GB" sz="2250" err="1">
              <a:solidFill>
                <a:schemeClr val="bg1"/>
              </a:solidFill>
            </a:endParaRPr>
          </a:p>
        </p:txBody>
      </p:sp>
    </p:spTree>
    <p:extLst>
      <p:ext uri="{BB962C8B-B14F-4D97-AF65-F5344CB8AC3E}">
        <p14:creationId xmlns:p14="http://schemas.microsoft.com/office/powerpoint/2010/main" val="33887642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4_FINAL SLIDE">
    <p:bg>
      <p:bgPr>
        <a:solidFill>
          <a:srgbClr val="00338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2CB56A4-D08B-4353-9FB8-0DC3EE984A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85" t="1" r="25611" b="44121"/>
          <a:stretch/>
        </p:blipFill>
        <p:spPr>
          <a:xfrm>
            <a:off x="0" y="0"/>
            <a:ext cx="18288000" cy="10287000"/>
          </a:xfrm>
          <a:prstGeom prst="rect">
            <a:avLst/>
          </a:prstGeom>
        </p:spPr>
      </p:pic>
    </p:spTree>
    <p:extLst>
      <p:ext uri="{BB962C8B-B14F-4D97-AF65-F5344CB8AC3E}">
        <p14:creationId xmlns:p14="http://schemas.microsoft.com/office/powerpoint/2010/main" val="38318760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0_FINAL SLIDE">
    <p:bg>
      <p:bgPr>
        <a:solidFill>
          <a:srgbClr val="00338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F1D4965-9C6E-45A9-AEEE-E0C2874F96CA}"/>
              </a:ext>
            </a:extLst>
          </p:cNvPr>
          <p:cNvPicPr>
            <a:picLocks noChangeAspect="1"/>
          </p:cNvPicPr>
          <p:nvPr userDrawn="1"/>
        </p:nvPicPr>
        <p:blipFill rotWithShape="1">
          <a:blip r:embed="rId2"/>
          <a:srcRect l="15110" r="31557"/>
          <a:stretch/>
        </p:blipFill>
        <p:spPr>
          <a:xfrm>
            <a:off x="0" y="0"/>
            <a:ext cx="18288000" cy="10287000"/>
          </a:xfrm>
          <a:prstGeom prst="rect">
            <a:avLst/>
          </a:prstGeom>
        </p:spPr>
      </p:pic>
    </p:spTree>
    <p:extLst>
      <p:ext uri="{BB962C8B-B14F-4D97-AF65-F5344CB8AC3E}">
        <p14:creationId xmlns:p14="http://schemas.microsoft.com/office/powerpoint/2010/main" val="2591331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9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2973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1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BFABFCD1-5785-4AFC-8DA5-9971CBE3526F}"/>
              </a:ext>
            </a:extLst>
          </p:cNvPr>
          <p:cNvPicPr>
            <a:picLocks noChangeAspect="1"/>
          </p:cNvPicPr>
          <p:nvPr userDrawn="1"/>
        </p:nvPicPr>
        <p:blipFill rotWithShape="1">
          <a:blip r:embed="rId2"/>
          <a:srcRect t="1946" b="1946"/>
          <a:stretch/>
        </p:blipFill>
        <p:spPr>
          <a:xfrm>
            <a:off x="0" y="-1"/>
            <a:ext cx="18288000" cy="10287002"/>
          </a:xfrm>
          <a:prstGeom prst="rect">
            <a:avLst/>
          </a:prstGeom>
        </p:spPr>
      </p:pic>
      <p:sp>
        <p:nvSpPr>
          <p:cNvPr id="12" name="Rectangle 11">
            <a:extLst>
              <a:ext uri="{FF2B5EF4-FFF2-40B4-BE49-F238E27FC236}">
                <a16:creationId xmlns:a16="http://schemas.microsoft.com/office/drawing/2014/main" xmlns="" id="{3C1D1989-8373-4A6D-9533-37075802AD89}"/>
              </a:ext>
            </a:extLst>
          </p:cNvPr>
          <p:cNvSpPr/>
          <p:nvPr userDrawn="1"/>
        </p:nvSpPr>
        <p:spPr>
          <a:xfrm>
            <a:off x="1" y="-1"/>
            <a:ext cx="9544034" cy="10287002"/>
          </a:xfrm>
          <a:prstGeom prst="rect">
            <a:avLst/>
          </a:prstGeom>
          <a:gradFill>
            <a:gsLst>
              <a:gs pos="0">
                <a:srgbClr val="7213EA">
                  <a:alpha val="43000"/>
                </a:srgbClr>
              </a:gs>
              <a:gs pos="100000">
                <a:srgbClr val="1F4AE3">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1915" tIns="81915" rIns="81915" bIns="81915" rtlCol="0" anchor="ctr"/>
          <a:lstStyle/>
          <a:p>
            <a:pPr algn="l"/>
            <a:endParaRPr lang="en-GB" sz="2250" err="1">
              <a:solidFill>
                <a:schemeClr val="bg1"/>
              </a:solidFill>
            </a:endParaRPr>
          </a:p>
        </p:txBody>
      </p:sp>
    </p:spTree>
    <p:extLst>
      <p:ext uri="{BB962C8B-B14F-4D97-AF65-F5344CB8AC3E}">
        <p14:creationId xmlns:p14="http://schemas.microsoft.com/office/powerpoint/2010/main" val="36836747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6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7779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7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285C4F2-66B1-4798-82AE-D4F04D677D09}"/>
              </a:ext>
            </a:extLst>
          </p:cNvPr>
          <p:cNvPicPr>
            <a:picLocks noChangeAspect="1"/>
          </p:cNvPicPr>
          <p:nvPr userDrawn="1"/>
        </p:nvPicPr>
        <p:blipFill rotWithShape="1">
          <a:blip r:embed="rId2"/>
          <a:srcRect t="2612" b="11877"/>
          <a:stretch/>
        </p:blipFill>
        <p:spPr>
          <a:xfrm>
            <a:off x="0" y="0"/>
            <a:ext cx="18288000" cy="10287000"/>
          </a:xfrm>
          <a:prstGeom prst="rect">
            <a:avLst/>
          </a:prstGeom>
        </p:spPr>
      </p:pic>
    </p:spTree>
    <p:extLst>
      <p:ext uri="{BB962C8B-B14F-4D97-AF65-F5344CB8AC3E}">
        <p14:creationId xmlns:p14="http://schemas.microsoft.com/office/powerpoint/2010/main" val="1149689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8_FINAL SLIDE">
    <p:bg>
      <p:bgPr>
        <a:gradFill>
          <a:gsLst>
            <a:gs pos="0">
              <a:srgbClr val="00B8F5"/>
            </a:gs>
            <a:gs pos="100000">
              <a:srgbClr val="ACEAFF"/>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584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026" name="Picture 2">
            <a:extLst>
              <a:ext uri="{FF2B5EF4-FFF2-40B4-BE49-F238E27FC236}">
                <a16:creationId xmlns:a16="http://schemas.microsoft.com/office/drawing/2014/main" xmlns="" id="{749DB1E0-F329-BE4D-3D8D-AA5ECBFD6A1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38462" y="286837"/>
            <a:ext cx="2017295" cy="10086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2FBEADC8-BA75-72C4-BC70-F6B9862F092B}"/>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971800" y="255878"/>
            <a:ext cx="111254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068675" y="8067675"/>
            <a:ext cx="2219325" cy="22193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97600" y="647700"/>
            <a:ext cx="15292800" cy="8001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1504802" y="1995189"/>
            <a:ext cx="15291705" cy="6820199"/>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Shape 8"/>
          <p:cNvSpPr txBox="1">
            <a:spLocks/>
          </p:cNvSpPr>
          <p:nvPr userDrawn="1"/>
        </p:nvSpPr>
        <p:spPr>
          <a:xfrm>
            <a:off x="16419911" y="9400496"/>
            <a:ext cx="363729" cy="22411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500" smtClean="0">
                <a:solidFill>
                  <a:schemeClr val="accent2"/>
                </a:solidFill>
                <a:latin typeface="+mn-lt"/>
                <a:ea typeface="Arial"/>
                <a:cs typeface="Arial" panose="020B0604020202020204" pitchFamily="34" charset="0"/>
              </a:rPr>
              <a:pPr algn="r"/>
              <a:t>‹#›</a:t>
            </a:fld>
            <a:endParaRPr lang="en-GB" sz="1500">
              <a:solidFill>
                <a:schemeClr val="accent2"/>
              </a:solidFill>
              <a:latin typeface="+mn-lt"/>
              <a:ea typeface="Arial"/>
              <a:cs typeface="Arial" panose="020B0604020202020204" pitchFamily="34" charset="0"/>
            </a:endParaRPr>
          </a:p>
        </p:txBody>
      </p:sp>
      <p:cxnSp>
        <p:nvCxnSpPr>
          <p:cNvPr id="17" name="Straight Connector 16">
            <a:extLst>
              <a:ext uri="{FF2B5EF4-FFF2-40B4-BE49-F238E27FC236}">
                <a16:creationId xmlns:a16="http://schemas.microsoft.com/office/drawing/2014/main" xmlns="" id="{F024B3B3-3138-44BB-8DDD-6BDCEF24DEDC}"/>
              </a:ext>
            </a:extLst>
          </p:cNvPr>
          <p:cNvCxnSpPr/>
          <p:nvPr userDrawn="1"/>
        </p:nvCxnSpPr>
        <p:spPr>
          <a:xfrm>
            <a:off x="16392822" y="9400496"/>
            <a:ext cx="0" cy="22411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16068675" y="8067675"/>
            <a:ext cx="2219325" cy="2219325"/>
          </a:xfrm>
          <a:prstGeom prst="rect">
            <a:avLst/>
          </a:prstGeom>
        </p:spPr>
      </p:pic>
    </p:spTree>
    <p:extLst>
      <p:ext uri="{BB962C8B-B14F-4D97-AF65-F5344CB8AC3E}">
        <p14:creationId xmlns:p14="http://schemas.microsoft.com/office/powerpoint/2010/main" val="31264722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hdr="0" ftr="0" dt="0"/>
  <p:txStyles>
    <p:titleStyle>
      <a:lvl1pPr algn="l" defTabSz="1371600" rtl="0" eaLnBrk="1" latinLnBrk="0" hangingPunct="1">
        <a:lnSpc>
          <a:spcPct val="70000"/>
        </a:lnSpc>
        <a:spcBef>
          <a:spcPct val="0"/>
        </a:spcBef>
        <a:buNone/>
        <a:defRPr sz="6600" kern="1200">
          <a:solidFill>
            <a:schemeClr val="accent2"/>
          </a:solidFill>
          <a:latin typeface="+mj-lt"/>
          <a:ea typeface="+mj-ea"/>
          <a:cs typeface="+mj-cs"/>
        </a:defRPr>
      </a:lvl1pPr>
    </p:titleStyle>
    <p:bodyStyle>
      <a:lvl1pPr marL="0" indent="0" algn="l" defTabSz="1371600" rtl="0" eaLnBrk="1" latinLnBrk="0" hangingPunct="1">
        <a:lnSpc>
          <a:spcPct val="100000"/>
        </a:lnSpc>
        <a:spcBef>
          <a:spcPts val="0"/>
        </a:spcBef>
        <a:spcAft>
          <a:spcPts val="900"/>
        </a:spcAft>
        <a:buFontTx/>
        <a:buNone/>
        <a:defRPr sz="2250" b="1" kern="1200">
          <a:solidFill>
            <a:schemeClr val="accent2"/>
          </a:solidFill>
          <a:latin typeface="+mn-lt"/>
          <a:ea typeface="+mn-ea"/>
          <a:cs typeface="+mn-cs"/>
        </a:defRPr>
      </a:lvl1pPr>
      <a:lvl2pPr marL="0" indent="0" algn="l" defTabSz="1371600" rtl="0" eaLnBrk="1" latinLnBrk="0" hangingPunct="1">
        <a:lnSpc>
          <a:spcPct val="100000"/>
        </a:lnSpc>
        <a:spcBef>
          <a:spcPts val="0"/>
        </a:spcBef>
        <a:spcAft>
          <a:spcPts val="900"/>
        </a:spcAft>
        <a:buFontTx/>
        <a:buNone/>
        <a:defRPr sz="2250" kern="1200">
          <a:solidFill>
            <a:schemeClr val="accent2"/>
          </a:solidFill>
          <a:latin typeface="+mn-lt"/>
          <a:ea typeface="+mn-ea"/>
          <a:cs typeface="+mn-cs"/>
        </a:defRPr>
      </a:lvl2pPr>
      <a:lvl3pPr marL="271463" indent="-271463" algn="l" defTabSz="1371600" rtl="0" eaLnBrk="1" latinLnBrk="0" hangingPunct="1">
        <a:lnSpc>
          <a:spcPct val="100000"/>
        </a:lnSpc>
        <a:spcBef>
          <a:spcPts val="0"/>
        </a:spcBef>
        <a:spcAft>
          <a:spcPts val="900"/>
        </a:spcAft>
        <a:buClrTx/>
        <a:buFont typeface="Arial" panose="020B0604020202020204" pitchFamily="34" charset="0"/>
        <a:buChar char="•"/>
        <a:defRPr sz="2250" kern="1200">
          <a:solidFill>
            <a:schemeClr val="accent2"/>
          </a:solidFill>
          <a:latin typeface="+mn-lt"/>
          <a:ea typeface="+mn-ea"/>
          <a:cs typeface="+mn-cs"/>
        </a:defRPr>
      </a:lvl3pPr>
      <a:lvl4pPr marL="542925" indent="-271463" algn="l" defTabSz="1371600" rtl="0" eaLnBrk="1" latinLnBrk="0" hangingPunct="1">
        <a:lnSpc>
          <a:spcPct val="100000"/>
        </a:lnSpc>
        <a:spcBef>
          <a:spcPts val="0"/>
        </a:spcBef>
        <a:spcAft>
          <a:spcPts val="900"/>
        </a:spcAft>
        <a:buClrTx/>
        <a:buFont typeface="Arial" panose="020B0604020202020204" pitchFamily="34" charset="0"/>
        <a:buChar char="-"/>
        <a:defRPr sz="2250" kern="1200">
          <a:solidFill>
            <a:schemeClr val="accent2"/>
          </a:solidFill>
          <a:latin typeface="+mn-lt"/>
          <a:ea typeface="+mn-ea"/>
          <a:cs typeface="+mn-cs"/>
        </a:defRPr>
      </a:lvl4pPr>
      <a:lvl5pPr marL="814388" indent="-271463" algn="l" defTabSz="1371600" rtl="0" eaLnBrk="1" latinLnBrk="0" hangingPunct="1">
        <a:lnSpc>
          <a:spcPct val="100000"/>
        </a:lnSpc>
        <a:spcBef>
          <a:spcPts val="0"/>
        </a:spcBef>
        <a:spcAft>
          <a:spcPts val="900"/>
        </a:spcAft>
        <a:buClrTx/>
        <a:buFont typeface="Arial" panose="020B0604020202020204" pitchFamily="34" charset="0"/>
        <a:buChar char="•"/>
        <a:defRPr sz="2250" kern="1200" baseline="0">
          <a:solidFill>
            <a:schemeClr val="accent2"/>
          </a:solidFill>
          <a:latin typeface="+mn-lt"/>
          <a:ea typeface="+mn-ea"/>
          <a:cs typeface="+mn-cs"/>
        </a:defRPr>
      </a:lvl5pPr>
      <a:lvl6pPr marL="1078707" indent="-271463" algn="l" defTabSz="1371600" rtl="0" eaLnBrk="1" latinLnBrk="0" hangingPunct="1">
        <a:lnSpc>
          <a:spcPct val="100000"/>
        </a:lnSpc>
        <a:spcBef>
          <a:spcPts val="0"/>
        </a:spcBef>
        <a:spcAft>
          <a:spcPts val="900"/>
        </a:spcAft>
        <a:buClr>
          <a:schemeClr val="tx2"/>
        </a:buClr>
        <a:buFont typeface="Arial" panose="020B0604020202020204" pitchFamily="34" charset="0"/>
        <a:buChar char="-"/>
        <a:defRPr sz="2250" kern="1200">
          <a:solidFill>
            <a:schemeClr val="tx2"/>
          </a:solidFill>
          <a:latin typeface="+mn-lt"/>
          <a:ea typeface="+mn-ea"/>
          <a:cs typeface="+mn-cs"/>
        </a:defRPr>
      </a:lvl6pPr>
      <a:lvl7pPr marL="1345407" indent="-266700" algn="l" defTabSz="1371600" rtl="0" eaLnBrk="1" latinLnBrk="0" hangingPunct="1">
        <a:lnSpc>
          <a:spcPct val="100000"/>
        </a:lnSpc>
        <a:spcBef>
          <a:spcPts val="0"/>
        </a:spcBef>
        <a:spcAft>
          <a:spcPts val="900"/>
        </a:spcAft>
        <a:buClr>
          <a:schemeClr val="tx2"/>
        </a:buClr>
        <a:buFont typeface="Arial" panose="020B0604020202020204" pitchFamily="34" charset="0"/>
        <a:buChar char="•"/>
        <a:defRPr sz="2250" kern="1200">
          <a:solidFill>
            <a:schemeClr val="tx2"/>
          </a:solidFill>
          <a:latin typeface="+mn-lt"/>
          <a:ea typeface="+mn-ea"/>
          <a:cs typeface="+mn-cs"/>
        </a:defRPr>
      </a:lvl7pPr>
      <a:lvl8pPr marL="1612107" indent="-266700" algn="l" defTabSz="1371600" rtl="0" eaLnBrk="1" latinLnBrk="0" hangingPunct="1">
        <a:lnSpc>
          <a:spcPct val="100000"/>
        </a:lnSpc>
        <a:spcBef>
          <a:spcPts val="0"/>
        </a:spcBef>
        <a:spcAft>
          <a:spcPts val="900"/>
        </a:spcAft>
        <a:buClr>
          <a:schemeClr val="tx2"/>
        </a:buClr>
        <a:buFont typeface="Arial" panose="020B0604020202020204" pitchFamily="34" charset="0"/>
        <a:buChar char="-"/>
        <a:defRPr sz="2250" kern="1200">
          <a:solidFill>
            <a:schemeClr val="tx2"/>
          </a:solidFill>
          <a:latin typeface="+mn-lt"/>
          <a:ea typeface="+mn-ea"/>
          <a:cs typeface="+mn-cs"/>
        </a:defRPr>
      </a:lvl8pPr>
      <a:lvl9pPr marL="1885950" indent="-273845" algn="l" defTabSz="1371600" rtl="0" eaLnBrk="1" latinLnBrk="0" hangingPunct="1">
        <a:lnSpc>
          <a:spcPct val="90000"/>
        </a:lnSpc>
        <a:spcBef>
          <a:spcPts val="750"/>
        </a:spcBef>
        <a:buFont typeface="Arial" panose="020B0604020202020204" pitchFamily="34" charset="0"/>
        <a:buChar char="•"/>
        <a:defRPr sz="2250" kern="1200">
          <a:solidFill>
            <a:schemeClr val="tx2"/>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627">
          <p15:clr>
            <a:srgbClr val="F26B43"/>
          </p15:clr>
        </p15:guide>
        <p15:guide id="3" pos="7055">
          <p15:clr>
            <a:srgbClr val="F26B43"/>
          </p15:clr>
        </p15:guide>
        <p15:guide id="4" orient="horz" pos="838">
          <p15:clr>
            <a:srgbClr val="F26B43"/>
          </p15:clr>
        </p15:guide>
        <p15:guide id="5" orient="horz" pos="612">
          <p15:clr>
            <a:srgbClr val="F26B43"/>
          </p15:clr>
        </p15:guide>
        <p15:guide id="6" orient="horz" pos="272">
          <p15:clr>
            <a:srgbClr val="F26B43"/>
          </p15:clr>
        </p15:guide>
        <p15:guide id="7" orient="horz" pos="370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22.svg"/><Relationship Id="rId7" Type="http://schemas.openxmlformats.org/officeDocument/2006/relationships/diagramColors" Target="../diagrams/colors14.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42.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0.jpeg"/><Relationship Id="rId7" Type="http://schemas.openxmlformats.org/officeDocument/2006/relationships/diagramColors" Target="../diagrams/colors15.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4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22.svg"/><Relationship Id="rId7" Type="http://schemas.openxmlformats.org/officeDocument/2006/relationships/diagramColors" Target="../diagrams/colors16.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4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5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5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8D1636F-0740-59D3-A364-3EEE6617D946}"/>
              </a:ext>
            </a:extLst>
          </p:cNvPr>
          <p:cNvSpPr txBox="1"/>
          <p:nvPr/>
        </p:nvSpPr>
        <p:spPr>
          <a:xfrm>
            <a:off x="1219200" y="7581900"/>
            <a:ext cx="6608610" cy="1387367"/>
          </a:xfrm>
          <a:prstGeom prst="rect">
            <a:avLst/>
          </a:prstGeom>
        </p:spPr>
        <p:txBody>
          <a:bodyPr wrap="square" lIns="0" tIns="0" rIns="0" bIns="0" rtlCol="0" anchor="t">
            <a:spAutoFit/>
          </a:bodyPr>
          <a:lstStyle/>
          <a:p>
            <a:pPr algn="l">
              <a:lnSpc>
                <a:spcPts val="2100"/>
              </a:lnSpc>
              <a:spcBef>
                <a:spcPct val="0"/>
              </a:spcBef>
            </a:pPr>
            <a:r>
              <a:rPr lang="en-US" sz="3600" dirty="0">
                <a:solidFill>
                  <a:schemeClr val="bg1"/>
                </a:solidFill>
                <a:latin typeface="Times New Roman" panose="02020603050405020304" pitchFamily="18" charset="0"/>
                <a:ea typeface="Lato"/>
                <a:cs typeface="Times New Roman" panose="02020603050405020304" pitchFamily="18" charset="0"/>
                <a:sym typeface="Lato"/>
              </a:rPr>
              <a:t>Nguyễn Thị Minh Thơ</a:t>
            </a:r>
          </a:p>
          <a:p>
            <a:pPr algn="l">
              <a:lnSpc>
                <a:spcPts val="2100"/>
              </a:lnSpc>
              <a:spcBef>
                <a:spcPct val="0"/>
              </a:spcBef>
            </a:pPr>
            <a:endParaRPr lang="en-US" sz="3600" dirty="0">
              <a:solidFill>
                <a:schemeClr val="bg1"/>
              </a:solidFill>
              <a:latin typeface="Times New Roman" panose="02020603050405020304" pitchFamily="18" charset="0"/>
              <a:ea typeface="Lato"/>
              <a:cs typeface="Times New Roman" panose="02020603050405020304" pitchFamily="18" charset="0"/>
              <a:sym typeface="Lato"/>
            </a:endParaRPr>
          </a:p>
          <a:p>
            <a:pPr algn="l">
              <a:lnSpc>
                <a:spcPts val="2100"/>
              </a:lnSpc>
              <a:spcBef>
                <a:spcPct val="0"/>
              </a:spcBef>
            </a:pPr>
            <a:r>
              <a:rPr lang="en-US" sz="3600" dirty="0" err="1">
                <a:solidFill>
                  <a:schemeClr val="bg1"/>
                </a:solidFill>
                <a:latin typeface="Times New Roman" panose="02020603050405020304" pitchFamily="18" charset="0"/>
                <a:ea typeface="Lato"/>
                <a:cs typeface="Times New Roman" panose="02020603050405020304" pitchFamily="18" charset="0"/>
                <a:sym typeface="Lato"/>
              </a:rPr>
              <a:t>Phó</a:t>
            </a:r>
            <a:r>
              <a:rPr lang="en-US" sz="3600" dirty="0">
                <a:solidFill>
                  <a:schemeClr val="bg1"/>
                </a:solidFill>
                <a:latin typeface="Times New Roman" panose="02020603050405020304" pitchFamily="18" charset="0"/>
                <a:ea typeface="Lato"/>
                <a:cs typeface="Times New Roman" panose="02020603050405020304" pitchFamily="18" charset="0"/>
                <a:sym typeface="Lato"/>
              </a:rPr>
              <a:t> </a:t>
            </a:r>
            <a:r>
              <a:rPr lang="en-US" sz="3600" dirty="0" err="1">
                <a:solidFill>
                  <a:schemeClr val="bg1"/>
                </a:solidFill>
                <a:latin typeface="Times New Roman" panose="02020603050405020304" pitchFamily="18" charset="0"/>
                <a:ea typeface="Lato"/>
                <a:cs typeface="Times New Roman" panose="02020603050405020304" pitchFamily="18" charset="0"/>
                <a:sym typeface="Lato"/>
              </a:rPr>
              <a:t>Cục</a:t>
            </a:r>
            <a:r>
              <a:rPr lang="en-US" sz="3600" dirty="0">
                <a:solidFill>
                  <a:schemeClr val="bg1"/>
                </a:solidFill>
                <a:latin typeface="Times New Roman" panose="02020603050405020304" pitchFamily="18" charset="0"/>
                <a:ea typeface="Lato"/>
                <a:cs typeface="Times New Roman" panose="02020603050405020304" pitchFamily="18" charset="0"/>
                <a:sym typeface="Lato"/>
              </a:rPr>
              <a:t> </a:t>
            </a:r>
            <a:r>
              <a:rPr lang="en-US" sz="3600" dirty="0" err="1">
                <a:solidFill>
                  <a:schemeClr val="bg1"/>
                </a:solidFill>
                <a:latin typeface="Times New Roman" panose="02020603050405020304" pitchFamily="18" charset="0"/>
                <a:ea typeface="Lato"/>
                <a:cs typeface="Times New Roman" panose="02020603050405020304" pitchFamily="18" charset="0"/>
                <a:sym typeface="Lato"/>
              </a:rPr>
              <a:t>trưởng</a:t>
            </a:r>
            <a:endParaRPr lang="en-US" sz="3600" dirty="0">
              <a:solidFill>
                <a:schemeClr val="bg1"/>
              </a:solidFill>
              <a:latin typeface="Times New Roman" panose="02020603050405020304" pitchFamily="18" charset="0"/>
              <a:ea typeface="Lato"/>
              <a:cs typeface="Times New Roman" panose="02020603050405020304" pitchFamily="18" charset="0"/>
              <a:sym typeface="Lato"/>
            </a:endParaRPr>
          </a:p>
          <a:p>
            <a:pPr algn="l">
              <a:lnSpc>
                <a:spcPts val="2100"/>
              </a:lnSpc>
              <a:spcBef>
                <a:spcPct val="0"/>
              </a:spcBef>
            </a:pPr>
            <a:endParaRPr lang="en-US" sz="3600" dirty="0">
              <a:solidFill>
                <a:schemeClr val="bg1"/>
              </a:solidFill>
              <a:latin typeface="Times New Roman" panose="02020603050405020304" pitchFamily="18" charset="0"/>
              <a:ea typeface="Lato"/>
              <a:cs typeface="Times New Roman" panose="02020603050405020304" pitchFamily="18" charset="0"/>
              <a:sym typeface="Lato"/>
            </a:endParaRPr>
          </a:p>
          <a:p>
            <a:pPr algn="l">
              <a:lnSpc>
                <a:spcPts val="2100"/>
              </a:lnSpc>
              <a:spcBef>
                <a:spcPct val="0"/>
              </a:spcBef>
            </a:pPr>
            <a:r>
              <a:rPr lang="en-US" sz="3600" dirty="0" err="1">
                <a:solidFill>
                  <a:schemeClr val="bg1"/>
                </a:solidFill>
                <a:latin typeface="Times New Roman" panose="02020603050405020304" pitchFamily="18" charset="0"/>
                <a:ea typeface="Lato"/>
                <a:cs typeface="Times New Roman" panose="02020603050405020304" pitchFamily="18" charset="0"/>
                <a:sym typeface="Lato"/>
              </a:rPr>
              <a:t>Cục</a:t>
            </a:r>
            <a:r>
              <a:rPr lang="en-US" sz="3600" dirty="0">
                <a:solidFill>
                  <a:schemeClr val="bg1"/>
                </a:solidFill>
                <a:latin typeface="Times New Roman" panose="02020603050405020304" pitchFamily="18" charset="0"/>
                <a:ea typeface="Lato"/>
                <a:cs typeface="Times New Roman" panose="02020603050405020304" pitchFamily="18" charset="0"/>
                <a:sym typeface="Lato"/>
              </a:rPr>
              <a:t> </a:t>
            </a:r>
            <a:r>
              <a:rPr lang="en-US" sz="3600" dirty="0" err="1">
                <a:solidFill>
                  <a:schemeClr val="bg1"/>
                </a:solidFill>
                <a:latin typeface="Times New Roman" panose="02020603050405020304" pitchFamily="18" charset="0"/>
                <a:ea typeface="Lato"/>
                <a:cs typeface="Times New Roman" panose="02020603050405020304" pitchFamily="18" charset="0"/>
                <a:sym typeface="Lato"/>
              </a:rPr>
              <a:t>Phòng</a:t>
            </a:r>
            <a:r>
              <a:rPr lang="en-US" sz="3600" dirty="0">
                <a:solidFill>
                  <a:schemeClr val="bg1"/>
                </a:solidFill>
                <a:latin typeface="Times New Roman" panose="02020603050405020304" pitchFamily="18" charset="0"/>
                <a:ea typeface="Lato"/>
                <a:cs typeface="Times New Roman" panose="02020603050405020304" pitchFamily="18" charset="0"/>
                <a:sym typeface="Lato"/>
              </a:rPr>
              <a:t>, </a:t>
            </a:r>
            <a:r>
              <a:rPr lang="en-US" sz="3600" dirty="0" err="1">
                <a:solidFill>
                  <a:schemeClr val="bg1"/>
                </a:solidFill>
                <a:latin typeface="Times New Roman" panose="02020603050405020304" pitchFamily="18" charset="0"/>
                <a:ea typeface="Lato"/>
                <a:cs typeface="Times New Roman" panose="02020603050405020304" pitchFamily="18" charset="0"/>
                <a:sym typeface="Lato"/>
              </a:rPr>
              <a:t>chống</a:t>
            </a:r>
            <a:r>
              <a:rPr lang="en-US" sz="3600" dirty="0">
                <a:solidFill>
                  <a:schemeClr val="bg1"/>
                </a:solidFill>
                <a:latin typeface="Times New Roman" panose="02020603050405020304" pitchFamily="18" charset="0"/>
                <a:ea typeface="Lato"/>
                <a:cs typeface="Times New Roman" panose="02020603050405020304" pitchFamily="18" charset="0"/>
                <a:sym typeface="Lato"/>
              </a:rPr>
              <a:t> </a:t>
            </a:r>
            <a:r>
              <a:rPr lang="en-US" sz="3600" dirty="0" err="1">
                <a:solidFill>
                  <a:schemeClr val="bg1"/>
                </a:solidFill>
                <a:latin typeface="Times New Roman" panose="02020603050405020304" pitchFamily="18" charset="0"/>
                <a:ea typeface="Lato"/>
                <a:cs typeface="Times New Roman" panose="02020603050405020304" pitchFamily="18" charset="0"/>
                <a:sym typeface="Lato"/>
              </a:rPr>
              <a:t>rửa</a:t>
            </a:r>
            <a:r>
              <a:rPr lang="en-US" sz="3600" dirty="0">
                <a:solidFill>
                  <a:schemeClr val="bg1"/>
                </a:solidFill>
                <a:latin typeface="Times New Roman" panose="02020603050405020304" pitchFamily="18" charset="0"/>
                <a:ea typeface="Lato"/>
                <a:cs typeface="Times New Roman" panose="02020603050405020304" pitchFamily="18" charset="0"/>
                <a:sym typeface="Lato"/>
              </a:rPr>
              <a:t> </a:t>
            </a:r>
            <a:r>
              <a:rPr lang="en-US" sz="3600" dirty="0" err="1">
                <a:solidFill>
                  <a:schemeClr val="bg1"/>
                </a:solidFill>
                <a:latin typeface="Times New Roman" panose="02020603050405020304" pitchFamily="18" charset="0"/>
                <a:ea typeface="Lato"/>
                <a:cs typeface="Times New Roman" panose="02020603050405020304" pitchFamily="18" charset="0"/>
                <a:sym typeface="Lato"/>
              </a:rPr>
              <a:t>tiền</a:t>
            </a:r>
            <a:endParaRPr lang="en-US" sz="3600" dirty="0">
              <a:solidFill>
                <a:schemeClr val="bg1"/>
              </a:solidFill>
              <a:latin typeface="Times New Roman" panose="02020603050405020304" pitchFamily="18" charset="0"/>
              <a:ea typeface="Lato"/>
              <a:cs typeface="Times New Roman" panose="02020603050405020304" pitchFamily="18" charset="0"/>
              <a:sym typeface="Lato"/>
            </a:endParaRPr>
          </a:p>
        </p:txBody>
      </p:sp>
      <p:sp>
        <p:nvSpPr>
          <p:cNvPr id="8" name="TextBox 7">
            <a:extLst>
              <a:ext uri="{FF2B5EF4-FFF2-40B4-BE49-F238E27FC236}">
                <a16:creationId xmlns:a16="http://schemas.microsoft.com/office/drawing/2014/main" xmlns="" id="{A1CA29D2-E41B-3648-D9F8-B28D02BB0711}"/>
              </a:ext>
            </a:extLst>
          </p:cNvPr>
          <p:cNvSpPr txBox="1"/>
          <p:nvPr/>
        </p:nvSpPr>
        <p:spPr>
          <a:xfrm>
            <a:off x="5791200" y="9334500"/>
            <a:ext cx="4648200" cy="274114"/>
          </a:xfrm>
          <a:prstGeom prst="rect">
            <a:avLst/>
          </a:prstGeom>
        </p:spPr>
        <p:txBody>
          <a:bodyPr wrap="square" lIns="0" tIns="0" rIns="0" bIns="0" rtlCol="0" anchor="t">
            <a:spAutoFit/>
          </a:bodyPr>
          <a:lstStyle/>
          <a:p>
            <a:pPr algn="r">
              <a:lnSpc>
                <a:spcPts val="2100"/>
              </a:lnSpc>
              <a:spcBef>
                <a:spcPct val="0"/>
              </a:spcBef>
            </a:pPr>
            <a:r>
              <a:rPr lang="en-US" sz="2400" dirty="0">
                <a:solidFill>
                  <a:schemeClr val="bg1"/>
                </a:solidFill>
                <a:latin typeface="Times New Roman" panose="02020603050405020304" pitchFamily="18" charset="0"/>
                <a:ea typeface="Lato"/>
                <a:cs typeface="Times New Roman" panose="02020603050405020304" pitchFamily="18" charset="0"/>
                <a:sym typeface="Lato"/>
              </a:rPr>
              <a:t>Hà </a:t>
            </a:r>
            <a:r>
              <a:rPr lang="en-US" sz="2400" dirty="0" err="1">
                <a:solidFill>
                  <a:schemeClr val="bg1"/>
                </a:solidFill>
                <a:latin typeface="Times New Roman" panose="02020603050405020304" pitchFamily="18" charset="0"/>
                <a:ea typeface="Lato"/>
                <a:cs typeface="Times New Roman" panose="02020603050405020304" pitchFamily="18" charset="0"/>
                <a:sym typeface="Lato"/>
              </a:rPr>
              <a:t>Nội</a:t>
            </a:r>
            <a:r>
              <a:rPr lang="en-US" sz="2400" dirty="0">
                <a:solidFill>
                  <a:schemeClr val="bg1"/>
                </a:solidFill>
                <a:latin typeface="Times New Roman" panose="02020603050405020304" pitchFamily="18" charset="0"/>
                <a:ea typeface="Lato"/>
                <a:cs typeface="Times New Roman" panose="02020603050405020304" pitchFamily="18" charset="0"/>
                <a:sym typeface="Lato"/>
              </a:rPr>
              <a:t>, </a:t>
            </a:r>
            <a:r>
              <a:rPr lang="en-US" sz="2400" dirty="0" err="1">
                <a:solidFill>
                  <a:schemeClr val="bg1"/>
                </a:solidFill>
                <a:latin typeface="Times New Roman" panose="02020603050405020304" pitchFamily="18" charset="0"/>
                <a:ea typeface="Lato"/>
                <a:cs typeface="Times New Roman" panose="02020603050405020304" pitchFamily="18" charset="0"/>
                <a:sym typeface="Lato"/>
              </a:rPr>
              <a:t>Tháng</a:t>
            </a:r>
            <a:r>
              <a:rPr lang="en-US" sz="2400" dirty="0">
                <a:solidFill>
                  <a:schemeClr val="bg1"/>
                </a:solidFill>
                <a:latin typeface="Times New Roman" panose="02020603050405020304" pitchFamily="18" charset="0"/>
                <a:ea typeface="Lato"/>
                <a:cs typeface="Times New Roman" panose="02020603050405020304" pitchFamily="18" charset="0"/>
                <a:sym typeface="Lato"/>
              </a:rPr>
              <a:t> 4/2026</a:t>
            </a:r>
          </a:p>
        </p:txBody>
      </p:sp>
      <p:pic>
        <p:nvPicPr>
          <p:cNvPr id="18" name="Picture 17">
            <a:extLst>
              <a:ext uri="{FF2B5EF4-FFF2-40B4-BE49-F238E27FC236}">
                <a16:creationId xmlns:a16="http://schemas.microsoft.com/office/drawing/2014/main" xmlns="" id="{2AA9DE00-468A-1C0C-1753-40D8BCAFB8C1}"/>
              </a:ext>
            </a:extLst>
          </p:cNvPr>
          <p:cNvPicPr>
            <a:picLocks noChangeAspect="1"/>
          </p:cNvPicPr>
          <p:nvPr/>
        </p:nvPicPr>
        <p:blipFill>
          <a:blip r:embed="rId3"/>
          <a:stretch>
            <a:fillRect/>
          </a:stretch>
        </p:blipFill>
        <p:spPr>
          <a:xfrm>
            <a:off x="8153399" y="266700"/>
            <a:ext cx="2222805" cy="1573764"/>
          </a:xfrm>
          <a:prstGeom prst="rect">
            <a:avLst/>
          </a:prstGeom>
        </p:spPr>
      </p:pic>
      <p:sp>
        <p:nvSpPr>
          <p:cNvPr id="2" name="TextBox 1">
            <a:extLst>
              <a:ext uri="{FF2B5EF4-FFF2-40B4-BE49-F238E27FC236}">
                <a16:creationId xmlns:a16="http://schemas.microsoft.com/office/drawing/2014/main" xmlns="" id="{672810B2-2830-C92E-F410-FC1569198ECC}"/>
              </a:ext>
            </a:extLst>
          </p:cNvPr>
          <p:cNvSpPr txBox="1"/>
          <p:nvPr/>
        </p:nvSpPr>
        <p:spPr>
          <a:xfrm>
            <a:off x="381000" y="2476500"/>
            <a:ext cx="17526000" cy="4140301"/>
          </a:xfrm>
          <a:prstGeom prst="rect">
            <a:avLst/>
          </a:prstGeom>
        </p:spPr>
        <p:txBody>
          <a:bodyPr wrap="square" lIns="0" tIns="0" rIns="0" bIns="0" rtlCol="0" anchor="t">
            <a:spAutoFit/>
          </a:bodyPr>
          <a:lstStyle/>
          <a:p>
            <a:pPr algn="ctr">
              <a:spcAft>
                <a:spcPts val="2400"/>
              </a:spcAft>
            </a:pPr>
            <a:r>
              <a:rPr lang="vi-VN" sz="6000" b="1" dirty="0">
                <a:solidFill>
                  <a:schemeClr val="bg1"/>
                </a:solidFill>
                <a:latin typeface="Times New Roman" panose="02020603050405020304" pitchFamily="18" charset="0"/>
                <a:ea typeface="TT Hoves"/>
                <a:cs typeface="Times New Roman" panose="02020603050405020304" pitchFamily="18" charset="0"/>
                <a:sym typeface="TT Hoves"/>
              </a:rPr>
              <a:t>CHƯƠNG TRÌNH ĐÀO TẠO</a:t>
            </a:r>
            <a:endParaRPr lang="en-US" sz="6000" b="1" dirty="0">
              <a:solidFill>
                <a:schemeClr val="bg1"/>
              </a:solidFill>
              <a:latin typeface="Times New Roman" panose="02020603050405020304" pitchFamily="18" charset="0"/>
              <a:ea typeface="TT Hoves"/>
              <a:cs typeface="Times New Roman" panose="02020603050405020304" pitchFamily="18" charset="0"/>
              <a:sym typeface="TT Hoves"/>
            </a:endParaRPr>
          </a:p>
          <a:p>
            <a:pPr algn="ctr">
              <a:spcAft>
                <a:spcPts val="2400"/>
              </a:spcAft>
            </a:pPr>
            <a:r>
              <a:rPr lang="vi-VN" sz="4800" b="1" dirty="0">
                <a:solidFill>
                  <a:schemeClr val="bg1"/>
                </a:solidFill>
                <a:latin typeface="Times New Roman" panose="02020603050405020304" pitchFamily="18" charset="0"/>
                <a:ea typeface="TT Hoves"/>
                <a:cs typeface="Times New Roman" panose="02020603050405020304" pitchFamily="18" charset="0"/>
                <a:sym typeface="TT Hoves"/>
              </a:rPr>
              <a:t>VỀ PHÒNG, CHỐNG RỬA TIỀN/TÀI TRỢ KHỦNG BỐ/</a:t>
            </a:r>
            <a:r>
              <a:rPr lang="en-US" sz="4800" b="1" dirty="0">
                <a:solidFill>
                  <a:schemeClr val="bg1"/>
                </a:solidFill>
                <a:latin typeface="Times New Roman" panose="02020603050405020304" pitchFamily="18" charset="0"/>
                <a:ea typeface="TT Hoves"/>
                <a:cs typeface="Times New Roman" panose="02020603050405020304" pitchFamily="18" charset="0"/>
                <a:sym typeface="TT Hoves"/>
              </a:rPr>
              <a:t>        </a:t>
            </a:r>
            <a:r>
              <a:rPr lang="vi-VN" sz="4800" b="1" dirty="0">
                <a:solidFill>
                  <a:schemeClr val="bg1"/>
                </a:solidFill>
                <a:latin typeface="Times New Roman" panose="02020603050405020304" pitchFamily="18" charset="0"/>
                <a:ea typeface="TT Hoves"/>
                <a:cs typeface="Times New Roman" panose="02020603050405020304" pitchFamily="18" charset="0"/>
                <a:sym typeface="TT Hoves"/>
              </a:rPr>
              <a:t>TÀI TRỢ PHỔ BIẾN VŨ KHÍ</a:t>
            </a:r>
            <a:r>
              <a:rPr lang="en-US" sz="4800" b="1" dirty="0">
                <a:solidFill>
                  <a:schemeClr val="bg1"/>
                </a:solidFill>
                <a:latin typeface="Times New Roman" panose="02020603050405020304" pitchFamily="18" charset="0"/>
                <a:ea typeface="TT Hoves"/>
                <a:cs typeface="Times New Roman" panose="02020603050405020304" pitchFamily="18" charset="0"/>
                <a:sym typeface="TT Hoves"/>
              </a:rPr>
              <a:t> HỦY DIỆT HÀNG LOẠT</a:t>
            </a:r>
          </a:p>
          <a:p>
            <a:pPr algn="ctr">
              <a:lnSpc>
                <a:spcPts val="10000"/>
              </a:lnSpc>
            </a:pPr>
            <a:r>
              <a:rPr lang="en-US" sz="4800" b="1" i="1" dirty="0" err="1">
                <a:solidFill>
                  <a:schemeClr val="bg1"/>
                </a:solidFill>
                <a:latin typeface="Times New Roman" panose="02020603050405020304" pitchFamily="18" charset="0"/>
                <a:ea typeface="TT Hoves"/>
                <a:cs typeface="Times New Roman" panose="02020603050405020304" pitchFamily="18" charset="0"/>
                <a:sym typeface="TT Hoves"/>
              </a:rPr>
              <a:t>Lĩnh</a:t>
            </a:r>
            <a:r>
              <a:rPr lang="en-US" sz="4800" b="1" i="1" dirty="0">
                <a:solidFill>
                  <a:schemeClr val="bg1"/>
                </a:solidFill>
                <a:latin typeface="Times New Roman" panose="02020603050405020304" pitchFamily="18" charset="0"/>
                <a:ea typeface="TT Hoves"/>
                <a:cs typeface="Times New Roman" panose="02020603050405020304" pitchFamily="18" charset="0"/>
                <a:sym typeface="TT Hoves"/>
              </a:rPr>
              <a:t> </a:t>
            </a:r>
            <a:r>
              <a:rPr lang="en-US" sz="4800" b="1" i="1" dirty="0" err="1">
                <a:solidFill>
                  <a:schemeClr val="bg1"/>
                </a:solidFill>
                <a:latin typeface="Times New Roman" panose="02020603050405020304" pitchFamily="18" charset="0"/>
                <a:ea typeface="TT Hoves"/>
                <a:cs typeface="Times New Roman" panose="02020603050405020304" pitchFamily="18" charset="0"/>
                <a:sym typeface="TT Hoves"/>
              </a:rPr>
              <a:t>vực</a:t>
            </a:r>
            <a:r>
              <a:rPr lang="en-US" sz="4800" b="1" i="1" dirty="0">
                <a:solidFill>
                  <a:schemeClr val="bg1"/>
                </a:solidFill>
                <a:latin typeface="Times New Roman" panose="02020603050405020304" pitchFamily="18" charset="0"/>
                <a:ea typeface="TT Hoves"/>
                <a:cs typeface="Times New Roman" panose="02020603050405020304" pitchFamily="18" charset="0"/>
                <a:sym typeface="TT Hoves"/>
              </a:rPr>
              <a:t>: Kinh </a:t>
            </a:r>
            <a:r>
              <a:rPr lang="en-US" sz="4800" b="1" i="1" dirty="0" err="1">
                <a:solidFill>
                  <a:schemeClr val="bg1"/>
                </a:solidFill>
                <a:latin typeface="Times New Roman" panose="02020603050405020304" pitchFamily="18" charset="0"/>
                <a:ea typeface="TT Hoves"/>
                <a:cs typeface="Times New Roman" panose="02020603050405020304" pitchFamily="18" charset="0"/>
                <a:sym typeface="TT Hoves"/>
              </a:rPr>
              <a:t>doanh</a:t>
            </a:r>
            <a:r>
              <a:rPr lang="en-US" sz="4800" b="1" i="1" dirty="0">
                <a:solidFill>
                  <a:schemeClr val="bg1"/>
                </a:solidFill>
                <a:latin typeface="Times New Roman" panose="02020603050405020304" pitchFamily="18" charset="0"/>
                <a:ea typeface="TT Hoves"/>
                <a:cs typeface="Times New Roman" panose="02020603050405020304" pitchFamily="18" charset="0"/>
                <a:sym typeface="TT Hoves"/>
              </a:rPr>
              <a:t> </a:t>
            </a:r>
            <a:r>
              <a:rPr lang="en-US" sz="4800" b="1" i="1" dirty="0" err="1">
                <a:solidFill>
                  <a:schemeClr val="bg1"/>
                </a:solidFill>
                <a:latin typeface="Times New Roman" panose="02020603050405020304" pitchFamily="18" charset="0"/>
                <a:ea typeface="TT Hoves"/>
                <a:cs typeface="Times New Roman" panose="02020603050405020304" pitchFamily="18" charset="0"/>
                <a:sym typeface="TT Hoves"/>
              </a:rPr>
              <a:t>kim</a:t>
            </a:r>
            <a:r>
              <a:rPr lang="en-US" sz="4800" b="1" i="1" dirty="0">
                <a:solidFill>
                  <a:schemeClr val="bg1"/>
                </a:solidFill>
                <a:latin typeface="Times New Roman" panose="02020603050405020304" pitchFamily="18" charset="0"/>
                <a:ea typeface="TT Hoves"/>
                <a:cs typeface="Times New Roman" panose="02020603050405020304" pitchFamily="18" charset="0"/>
                <a:sym typeface="TT Hoves"/>
              </a:rPr>
              <a:t> </a:t>
            </a:r>
            <a:r>
              <a:rPr lang="en-US" sz="4800" b="1" i="1" dirty="0" err="1">
                <a:solidFill>
                  <a:schemeClr val="bg1"/>
                </a:solidFill>
                <a:latin typeface="Times New Roman" panose="02020603050405020304" pitchFamily="18" charset="0"/>
                <a:ea typeface="TT Hoves"/>
                <a:cs typeface="Times New Roman" panose="02020603050405020304" pitchFamily="18" charset="0"/>
                <a:sym typeface="TT Hoves"/>
              </a:rPr>
              <a:t>khí</a:t>
            </a:r>
            <a:r>
              <a:rPr lang="en-US" sz="4800" b="1" i="1" dirty="0">
                <a:solidFill>
                  <a:schemeClr val="bg1"/>
                </a:solidFill>
                <a:latin typeface="Times New Roman" panose="02020603050405020304" pitchFamily="18" charset="0"/>
                <a:ea typeface="TT Hoves"/>
                <a:cs typeface="Times New Roman" panose="02020603050405020304" pitchFamily="18" charset="0"/>
                <a:sym typeface="TT Hoves"/>
              </a:rPr>
              <a:t> </a:t>
            </a:r>
            <a:r>
              <a:rPr lang="en-US" sz="4800" b="1" i="1" dirty="0" err="1">
                <a:solidFill>
                  <a:schemeClr val="bg1"/>
                </a:solidFill>
                <a:latin typeface="Times New Roman" panose="02020603050405020304" pitchFamily="18" charset="0"/>
                <a:ea typeface="TT Hoves"/>
                <a:cs typeface="Times New Roman" panose="02020603050405020304" pitchFamily="18" charset="0"/>
                <a:sym typeface="TT Hoves"/>
              </a:rPr>
              <a:t>quý</a:t>
            </a:r>
            <a:r>
              <a:rPr lang="en-US" sz="4800" b="1" i="1" dirty="0">
                <a:solidFill>
                  <a:schemeClr val="bg1"/>
                </a:solidFill>
                <a:latin typeface="Times New Roman" panose="02020603050405020304" pitchFamily="18" charset="0"/>
                <a:ea typeface="TT Hoves"/>
                <a:cs typeface="Times New Roman" panose="02020603050405020304" pitchFamily="18" charset="0"/>
                <a:sym typeface="TT Hoves"/>
              </a:rPr>
              <a:t>, </a:t>
            </a:r>
            <a:r>
              <a:rPr lang="en-US" sz="4800" b="1" i="1" dirty="0" err="1">
                <a:solidFill>
                  <a:schemeClr val="bg1"/>
                </a:solidFill>
                <a:latin typeface="Times New Roman" panose="02020603050405020304" pitchFamily="18" charset="0"/>
                <a:ea typeface="TT Hoves"/>
                <a:cs typeface="Times New Roman" panose="02020603050405020304" pitchFamily="18" charset="0"/>
                <a:sym typeface="TT Hoves"/>
              </a:rPr>
              <a:t>đá</a:t>
            </a:r>
            <a:r>
              <a:rPr lang="en-US" sz="4800" b="1" i="1" dirty="0">
                <a:solidFill>
                  <a:schemeClr val="bg1"/>
                </a:solidFill>
                <a:latin typeface="Times New Roman" panose="02020603050405020304" pitchFamily="18" charset="0"/>
                <a:ea typeface="TT Hoves"/>
                <a:cs typeface="Times New Roman" panose="02020603050405020304" pitchFamily="18" charset="0"/>
                <a:sym typeface="TT Hoves"/>
              </a:rPr>
              <a:t> </a:t>
            </a:r>
            <a:r>
              <a:rPr lang="en-US" sz="4800" b="1" i="1" dirty="0" err="1">
                <a:solidFill>
                  <a:schemeClr val="bg1"/>
                </a:solidFill>
                <a:latin typeface="Times New Roman" panose="02020603050405020304" pitchFamily="18" charset="0"/>
                <a:ea typeface="TT Hoves"/>
                <a:cs typeface="Times New Roman" panose="02020603050405020304" pitchFamily="18" charset="0"/>
                <a:sym typeface="TT Hoves"/>
              </a:rPr>
              <a:t>quý</a:t>
            </a:r>
            <a:endParaRPr lang="en-US" sz="5400" b="1" i="1" dirty="0">
              <a:solidFill>
                <a:schemeClr val="bg1"/>
              </a:solidFill>
              <a:latin typeface="Times New Roman" panose="02020603050405020304" pitchFamily="18" charset="0"/>
              <a:ea typeface="TT Hoves"/>
              <a:cs typeface="Times New Roman" panose="02020603050405020304" pitchFamily="18" charset="0"/>
              <a:sym typeface="TT Hove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A5E7217-6734-3AAC-7E40-FE7FFC811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CA0E3E31-C516-AABD-FEFE-F3C8D6310489}"/>
              </a:ext>
            </a:extLst>
          </p:cNvPr>
          <p:cNvSpPr>
            <a:spLocks noGrp="1"/>
          </p:cNvSpPr>
          <p:nvPr>
            <p:ph type="title"/>
          </p:nvPr>
        </p:nvSpPr>
        <p:spPr>
          <a:xfrm>
            <a:off x="4191000" y="347384"/>
            <a:ext cx="13487400" cy="1359693"/>
          </a:xfrm>
        </p:spPr>
        <p:txBody>
          <a:bodyPr>
            <a:noAutofit/>
          </a:bodyPr>
          <a:lstStyle/>
          <a:p>
            <a:pPr algn="l"/>
            <a:r>
              <a:rPr lang="en-US" sz="4000" dirty="0"/>
              <a:t>Quy </a:t>
            </a:r>
            <a:r>
              <a:rPr lang="en-US" sz="4000" dirty="0" err="1"/>
              <a:t>trình</a:t>
            </a:r>
            <a:r>
              <a:rPr lang="en-US" sz="4000" dirty="0"/>
              <a:t> </a:t>
            </a:r>
            <a:r>
              <a:rPr lang="en-US" sz="4000" dirty="0" err="1"/>
              <a:t>rửa</a:t>
            </a:r>
            <a:r>
              <a:rPr lang="en-US" sz="4000" dirty="0"/>
              <a:t> </a:t>
            </a:r>
            <a:r>
              <a:rPr lang="en-US" sz="4000" dirty="0" err="1"/>
              <a:t>tiền</a:t>
            </a:r>
            <a:endParaRPr lang="en-US" sz="4000" dirty="0"/>
          </a:p>
        </p:txBody>
      </p:sp>
      <p:grpSp>
        <p:nvGrpSpPr>
          <p:cNvPr id="4" name="Group 9">
            <a:extLst>
              <a:ext uri="{FF2B5EF4-FFF2-40B4-BE49-F238E27FC236}">
                <a16:creationId xmlns:a16="http://schemas.microsoft.com/office/drawing/2014/main" xmlns="" id="{036B20DB-09FF-3066-1454-B0531C418649}"/>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5" name="Freeform 10">
              <a:extLst>
                <a:ext uri="{FF2B5EF4-FFF2-40B4-BE49-F238E27FC236}">
                  <a16:creationId xmlns:a16="http://schemas.microsoft.com/office/drawing/2014/main" xmlns="" id="{31056789-62FD-5332-3D24-D511940AD2C8}"/>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6" name="TextBox 11">
              <a:extLst>
                <a:ext uri="{FF2B5EF4-FFF2-40B4-BE49-F238E27FC236}">
                  <a16:creationId xmlns:a16="http://schemas.microsoft.com/office/drawing/2014/main" xmlns="" id="{232F17C9-7EF1-1112-DD7A-C357EBFD65E5}"/>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a:p>
          </p:txBody>
        </p:sp>
      </p:grpSp>
      <p:sp>
        <p:nvSpPr>
          <p:cNvPr id="7" name="TextBox 12">
            <a:extLst>
              <a:ext uri="{FF2B5EF4-FFF2-40B4-BE49-F238E27FC236}">
                <a16:creationId xmlns:a16="http://schemas.microsoft.com/office/drawing/2014/main" xmlns="" id="{92575A00-F26C-7443-0719-6E8F7DE3C146}"/>
              </a:ext>
            </a:extLst>
          </p:cNvPr>
          <p:cNvSpPr txBox="1"/>
          <p:nvPr/>
        </p:nvSpPr>
        <p:spPr>
          <a:xfrm rot="16200000">
            <a:off x="-2387838" y="3057867"/>
            <a:ext cx="5772151" cy="351186"/>
          </a:xfrm>
          <a:prstGeom prst="rect">
            <a:avLst/>
          </a:prstGeom>
        </p:spPr>
        <p:txBody>
          <a:bodyPr wrap="square" lIns="0" tIns="0" rIns="0" bIns="0" rtlCol="0" anchor="t">
            <a:spAutoFit/>
          </a:bodyPr>
          <a:lstStyle/>
          <a:p>
            <a:pPr algn="r">
              <a:lnSpc>
                <a:spcPts val="2940"/>
              </a:lnSpc>
            </a:pPr>
            <a:r>
              <a:rPr lang="en-US" sz="2100"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8" name="AutoShape 13">
            <a:extLst>
              <a:ext uri="{FF2B5EF4-FFF2-40B4-BE49-F238E27FC236}">
                <a16:creationId xmlns:a16="http://schemas.microsoft.com/office/drawing/2014/main" xmlns="" id="{9706D715-7071-BD5C-BA23-AD34F939921F}"/>
              </a:ext>
            </a:extLst>
          </p:cNvPr>
          <p:cNvSpPr/>
          <p:nvPr/>
        </p:nvSpPr>
        <p:spPr>
          <a:xfrm>
            <a:off x="542943" y="6191866"/>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9" name="TextBox 14">
            <a:extLst>
              <a:ext uri="{FF2B5EF4-FFF2-40B4-BE49-F238E27FC236}">
                <a16:creationId xmlns:a16="http://schemas.microsoft.com/office/drawing/2014/main" xmlns="" id="{D9CD6279-F296-7F3A-35CC-00EFE6736083}"/>
              </a:ext>
            </a:extLst>
          </p:cNvPr>
          <p:cNvSpPr txBox="1"/>
          <p:nvPr/>
        </p:nvSpPr>
        <p:spPr>
          <a:xfrm>
            <a:off x="0" y="9096375"/>
            <a:ext cx="1047750" cy="375285"/>
          </a:xfrm>
          <a:prstGeom prst="rect">
            <a:avLst/>
          </a:prstGeom>
        </p:spPr>
        <p:txBody>
          <a:bodyPr lIns="0" tIns="0" rIns="0" bIns="0" rtlCol="0" anchor="t">
            <a:spAutoFit/>
          </a:bodyPr>
          <a:lstStyle/>
          <a:p>
            <a:pPr algn="ctr">
              <a:lnSpc>
                <a:spcPts val="2940"/>
              </a:lnSpc>
            </a:pPr>
            <a:r>
              <a:rPr lang="en-US" sz="2100">
                <a:solidFill>
                  <a:srgbClr val="FFFFFF"/>
                </a:solidFill>
                <a:latin typeface="Poppins Light"/>
                <a:ea typeface="Poppins Light"/>
                <a:cs typeface="Poppins Light"/>
                <a:sym typeface="Poppins Light"/>
              </a:rPr>
              <a:t>00</a:t>
            </a:r>
          </a:p>
        </p:txBody>
      </p:sp>
      <p:sp>
        <p:nvSpPr>
          <p:cNvPr id="3" name="Slide Number Placeholder 2">
            <a:extLst>
              <a:ext uri="{FF2B5EF4-FFF2-40B4-BE49-F238E27FC236}">
                <a16:creationId xmlns:a16="http://schemas.microsoft.com/office/drawing/2014/main" xmlns="" id="{FE30A8F3-4B4B-AC01-27F6-D25C41AC991B}"/>
              </a:ext>
            </a:extLst>
          </p:cNvPr>
          <p:cNvSpPr>
            <a:spLocks noGrp="1"/>
          </p:cNvSpPr>
          <p:nvPr>
            <p:ph type="sldNum" sz="quarter" idx="12"/>
          </p:nvPr>
        </p:nvSpPr>
        <p:spPr>
          <a:xfrm>
            <a:off x="15773400" y="9639300"/>
            <a:ext cx="2133600" cy="365125"/>
          </a:xfrm>
        </p:spPr>
        <p:txBody>
          <a:bodyPr/>
          <a:lstStyle/>
          <a:p>
            <a:fld id="{B6F15528-21DE-4FAA-801E-634DDDAF4B2B}" type="slidenum">
              <a:rPr lang="en-US" smtClean="0"/>
              <a:pPr/>
              <a:t>10</a:t>
            </a:fld>
            <a:endParaRPr lang="en-US"/>
          </a:p>
        </p:txBody>
      </p:sp>
      <p:pic>
        <p:nvPicPr>
          <p:cNvPr id="10" name="Picture 2">
            <a:extLst>
              <a:ext uri="{FF2B5EF4-FFF2-40B4-BE49-F238E27FC236}">
                <a16:creationId xmlns:a16="http://schemas.microsoft.com/office/drawing/2014/main" xmlns="" id="{09B3A059-6EEB-CD7E-7CAC-49EF5C3E5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208512"/>
            <a:ext cx="14632011" cy="692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024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5AE3307-CDE3-CF89-7BC8-76410AFB8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D06DC1A3-2ADA-5C64-BCC5-84EB4BCB9991}"/>
              </a:ext>
            </a:extLst>
          </p:cNvPr>
          <p:cNvSpPr>
            <a:spLocks noGrp="1"/>
          </p:cNvSpPr>
          <p:nvPr>
            <p:ph type="title"/>
          </p:nvPr>
        </p:nvSpPr>
        <p:spPr>
          <a:xfrm>
            <a:off x="5638800" y="647700"/>
            <a:ext cx="7391400" cy="1214716"/>
          </a:xfrm>
        </p:spPr>
        <p:txBody>
          <a:bodyPr>
            <a:noAutofit/>
          </a:bodyPr>
          <a:lstStyle/>
          <a:p>
            <a:r>
              <a:rPr lang="en-US" altLang="en-US" sz="4000" dirty="0">
                <a:solidFill>
                  <a:srgbClr val="7C240B"/>
                </a:solidFill>
              </a:rPr>
              <a:t>Tài </a:t>
            </a:r>
            <a:r>
              <a:rPr lang="en-US" altLang="en-US" sz="4000" dirty="0" err="1">
                <a:solidFill>
                  <a:srgbClr val="7C240B"/>
                </a:solidFill>
              </a:rPr>
              <a:t>trợ</a:t>
            </a:r>
            <a:r>
              <a:rPr lang="en-US" altLang="en-US" sz="4000" dirty="0">
                <a:solidFill>
                  <a:srgbClr val="7C240B"/>
                </a:solidFill>
              </a:rPr>
              <a:t> </a:t>
            </a:r>
            <a:r>
              <a:rPr lang="en-US" altLang="en-US" sz="4000" dirty="0" err="1">
                <a:solidFill>
                  <a:srgbClr val="7C240B"/>
                </a:solidFill>
              </a:rPr>
              <a:t>khủng</a:t>
            </a:r>
            <a:r>
              <a:rPr lang="en-US" altLang="en-US" sz="4000" dirty="0">
                <a:solidFill>
                  <a:srgbClr val="7C240B"/>
                </a:solidFill>
              </a:rPr>
              <a:t> </a:t>
            </a:r>
            <a:r>
              <a:rPr lang="en-US" altLang="en-US" sz="4000" dirty="0" err="1">
                <a:solidFill>
                  <a:srgbClr val="7C240B"/>
                </a:solidFill>
              </a:rPr>
              <a:t>bố</a:t>
            </a:r>
            <a:r>
              <a:rPr lang="en-US" altLang="en-US" sz="4000" dirty="0"/>
              <a:t/>
            </a:r>
            <a:br>
              <a:rPr lang="en-US" altLang="en-US" sz="4000" dirty="0"/>
            </a:br>
            <a:endParaRPr lang="en-US" sz="4000" dirty="0"/>
          </a:p>
        </p:txBody>
      </p:sp>
      <p:grpSp>
        <p:nvGrpSpPr>
          <p:cNvPr id="4" name="Group 9">
            <a:extLst>
              <a:ext uri="{FF2B5EF4-FFF2-40B4-BE49-F238E27FC236}">
                <a16:creationId xmlns:a16="http://schemas.microsoft.com/office/drawing/2014/main" xmlns="" id="{D67FCC0D-5E45-8B60-66C1-8A94E69BB63C}"/>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5" name="Freeform 10">
              <a:extLst>
                <a:ext uri="{FF2B5EF4-FFF2-40B4-BE49-F238E27FC236}">
                  <a16:creationId xmlns:a16="http://schemas.microsoft.com/office/drawing/2014/main" xmlns="" id="{47A058AE-0439-DD2B-10B0-DBAC5E572184}"/>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6" name="TextBox 11">
              <a:extLst>
                <a:ext uri="{FF2B5EF4-FFF2-40B4-BE49-F238E27FC236}">
                  <a16:creationId xmlns:a16="http://schemas.microsoft.com/office/drawing/2014/main" xmlns="" id="{05A54944-F55F-8FF8-C55D-ADD135EDB50D}"/>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a:p>
          </p:txBody>
        </p:sp>
      </p:grpSp>
      <p:sp>
        <p:nvSpPr>
          <p:cNvPr id="7" name="TextBox 12">
            <a:extLst>
              <a:ext uri="{FF2B5EF4-FFF2-40B4-BE49-F238E27FC236}">
                <a16:creationId xmlns:a16="http://schemas.microsoft.com/office/drawing/2014/main" xmlns="" id="{528B6076-F66E-8735-5A11-D0A1A6FDBD35}"/>
              </a:ext>
            </a:extLst>
          </p:cNvPr>
          <p:cNvSpPr txBox="1"/>
          <p:nvPr/>
        </p:nvSpPr>
        <p:spPr>
          <a:xfrm rot="16200000">
            <a:off x="-2387838" y="3057867"/>
            <a:ext cx="5772151" cy="351186"/>
          </a:xfrm>
          <a:prstGeom prst="rect">
            <a:avLst/>
          </a:prstGeom>
        </p:spPr>
        <p:txBody>
          <a:bodyPr wrap="square" lIns="0" tIns="0" rIns="0" bIns="0" rtlCol="0" anchor="t">
            <a:spAutoFit/>
          </a:bodyPr>
          <a:lstStyle/>
          <a:p>
            <a:pPr algn="r">
              <a:lnSpc>
                <a:spcPts val="2940"/>
              </a:lnSpc>
            </a:pPr>
            <a:r>
              <a:rPr lang="en-US" sz="2100"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8" name="AutoShape 13">
            <a:extLst>
              <a:ext uri="{FF2B5EF4-FFF2-40B4-BE49-F238E27FC236}">
                <a16:creationId xmlns:a16="http://schemas.microsoft.com/office/drawing/2014/main" xmlns="" id="{BF2EA333-79AA-20AE-61B2-727A9E03073D}"/>
              </a:ext>
            </a:extLst>
          </p:cNvPr>
          <p:cNvSpPr/>
          <p:nvPr/>
        </p:nvSpPr>
        <p:spPr>
          <a:xfrm>
            <a:off x="542943" y="6191866"/>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9" name="TextBox 14">
            <a:extLst>
              <a:ext uri="{FF2B5EF4-FFF2-40B4-BE49-F238E27FC236}">
                <a16:creationId xmlns:a16="http://schemas.microsoft.com/office/drawing/2014/main" xmlns="" id="{F9F580F5-FB5A-035C-C7A0-57533BBCC80B}"/>
              </a:ext>
            </a:extLst>
          </p:cNvPr>
          <p:cNvSpPr txBox="1"/>
          <p:nvPr/>
        </p:nvSpPr>
        <p:spPr>
          <a:xfrm>
            <a:off x="0" y="9096375"/>
            <a:ext cx="1047750" cy="375285"/>
          </a:xfrm>
          <a:prstGeom prst="rect">
            <a:avLst/>
          </a:prstGeom>
        </p:spPr>
        <p:txBody>
          <a:bodyPr lIns="0" tIns="0" rIns="0" bIns="0" rtlCol="0" anchor="t">
            <a:spAutoFit/>
          </a:bodyPr>
          <a:lstStyle/>
          <a:p>
            <a:pPr algn="ctr">
              <a:lnSpc>
                <a:spcPts val="2940"/>
              </a:lnSpc>
            </a:pPr>
            <a:r>
              <a:rPr lang="en-US" sz="2100">
                <a:solidFill>
                  <a:srgbClr val="FFFFFF"/>
                </a:solidFill>
                <a:latin typeface="Poppins Light"/>
                <a:ea typeface="Poppins Light"/>
                <a:cs typeface="Poppins Light"/>
                <a:sym typeface="Poppins Light"/>
              </a:rPr>
              <a:t>00</a:t>
            </a:r>
          </a:p>
        </p:txBody>
      </p:sp>
      <p:sp>
        <p:nvSpPr>
          <p:cNvPr id="3" name="Slide Number Placeholder 2">
            <a:extLst>
              <a:ext uri="{FF2B5EF4-FFF2-40B4-BE49-F238E27FC236}">
                <a16:creationId xmlns:a16="http://schemas.microsoft.com/office/drawing/2014/main" xmlns="" id="{075F289E-6573-5340-6CE3-AA5836E3E724}"/>
              </a:ext>
            </a:extLst>
          </p:cNvPr>
          <p:cNvSpPr>
            <a:spLocks noGrp="1"/>
          </p:cNvSpPr>
          <p:nvPr>
            <p:ph type="sldNum" sz="quarter" idx="12"/>
          </p:nvPr>
        </p:nvSpPr>
        <p:spPr>
          <a:xfrm>
            <a:off x="15773400" y="9639300"/>
            <a:ext cx="2133600" cy="365125"/>
          </a:xfrm>
        </p:spPr>
        <p:txBody>
          <a:bodyPr/>
          <a:lstStyle/>
          <a:p>
            <a:fld id="{B6F15528-21DE-4FAA-801E-634DDDAF4B2B}" type="slidenum">
              <a:rPr lang="en-US" smtClean="0"/>
              <a:pPr/>
              <a:t>11</a:t>
            </a:fld>
            <a:endParaRPr lang="en-US"/>
          </a:p>
        </p:txBody>
      </p:sp>
      <p:graphicFrame>
        <p:nvGraphicFramePr>
          <p:cNvPr id="11" name="Diagram 10">
            <a:extLst>
              <a:ext uri="{FF2B5EF4-FFF2-40B4-BE49-F238E27FC236}">
                <a16:creationId xmlns:a16="http://schemas.microsoft.com/office/drawing/2014/main" xmlns="" id="{4BAEA0A9-41A1-6855-AF24-6FE7234B563B}"/>
              </a:ext>
            </a:extLst>
          </p:cNvPr>
          <p:cNvGraphicFramePr/>
          <p:nvPr>
            <p:extLst>
              <p:ext uri="{D42A27DB-BD31-4B8C-83A1-F6EECF244321}">
                <p14:modId xmlns:p14="http://schemas.microsoft.com/office/powerpoint/2010/main" val="139804179"/>
              </p:ext>
            </p:extLst>
          </p:nvPr>
        </p:nvGraphicFramePr>
        <p:xfrm>
          <a:off x="3048000" y="1079500"/>
          <a:ext cx="12192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xmlns="" id="{15318FBE-6457-E12F-CEEA-58CD3E1EA1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24400" y="4152900"/>
            <a:ext cx="819318" cy="819318"/>
          </a:xfrm>
          <a:prstGeom prst="rect">
            <a:avLst/>
          </a:prstGeom>
        </p:spPr>
      </p:pic>
    </p:spTree>
    <p:extLst>
      <p:ext uri="{BB962C8B-B14F-4D97-AF65-F5344CB8AC3E}">
        <p14:creationId xmlns:p14="http://schemas.microsoft.com/office/powerpoint/2010/main" val="2689583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E4D5B16-8C13-CA04-AE74-E0D14AA70E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E445E535-2DDC-520F-E096-B1396CE3BCD6}"/>
              </a:ext>
            </a:extLst>
          </p:cNvPr>
          <p:cNvSpPr>
            <a:spLocks noGrp="1"/>
          </p:cNvSpPr>
          <p:nvPr>
            <p:ph type="title"/>
          </p:nvPr>
        </p:nvSpPr>
        <p:spPr>
          <a:xfrm>
            <a:off x="5638800" y="647700"/>
            <a:ext cx="7391400" cy="1214716"/>
          </a:xfrm>
        </p:spPr>
        <p:txBody>
          <a:bodyPr>
            <a:noAutofit/>
          </a:bodyPr>
          <a:lstStyle/>
          <a:p>
            <a:r>
              <a:rPr lang="en-US" altLang="en-US" sz="4000" dirty="0" err="1">
                <a:solidFill>
                  <a:srgbClr val="7C240B"/>
                </a:solidFill>
              </a:rPr>
              <a:t>Rửa</a:t>
            </a:r>
            <a:r>
              <a:rPr lang="en-US" altLang="en-US" sz="4000" dirty="0">
                <a:solidFill>
                  <a:srgbClr val="7C240B"/>
                </a:solidFill>
              </a:rPr>
              <a:t> </a:t>
            </a:r>
            <a:r>
              <a:rPr lang="en-US" altLang="en-US" sz="4000" dirty="0" err="1">
                <a:solidFill>
                  <a:srgbClr val="7C240B"/>
                </a:solidFill>
              </a:rPr>
              <a:t>tiền</a:t>
            </a:r>
            <a:r>
              <a:rPr lang="en-US" altLang="en-US" sz="4000" dirty="0">
                <a:solidFill>
                  <a:srgbClr val="7C240B"/>
                </a:solidFill>
              </a:rPr>
              <a:t> &amp; Tài </a:t>
            </a:r>
            <a:r>
              <a:rPr lang="en-US" altLang="en-US" sz="4000" dirty="0" err="1">
                <a:solidFill>
                  <a:srgbClr val="7C240B"/>
                </a:solidFill>
              </a:rPr>
              <a:t>trợ</a:t>
            </a:r>
            <a:r>
              <a:rPr lang="en-US" altLang="en-US" sz="4000" dirty="0">
                <a:solidFill>
                  <a:srgbClr val="7C240B"/>
                </a:solidFill>
              </a:rPr>
              <a:t> </a:t>
            </a:r>
            <a:r>
              <a:rPr lang="en-US" altLang="en-US" sz="4000" dirty="0" err="1">
                <a:solidFill>
                  <a:srgbClr val="7C240B"/>
                </a:solidFill>
              </a:rPr>
              <a:t>khủng</a:t>
            </a:r>
            <a:r>
              <a:rPr lang="en-US" altLang="en-US" sz="4000" dirty="0">
                <a:solidFill>
                  <a:srgbClr val="7C240B"/>
                </a:solidFill>
              </a:rPr>
              <a:t> </a:t>
            </a:r>
            <a:r>
              <a:rPr lang="en-US" altLang="en-US" sz="4000" dirty="0" err="1">
                <a:solidFill>
                  <a:srgbClr val="7C240B"/>
                </a:solidFill>
              </a:rPr>
              <a:t>bố</a:t>
            </a:r>
            <a:r>
              <a:rPr lang="en-US" altLang="en-US" sz="4000" dirty="0"/>
              <a:t/>
            </a:r>
            <a:br>
              <a:rPr lang="en-US" altLang="en-US" sz="4000" dirty="0"/>
            </a:br>
            <a:endParaRPr lang="en-US" sz="4000" dirty="0"/>
          </a:p>
        </p:txBody>
      </p:sp>
      <p:grpSp>
        <p:nvGrpSpPr>
          <p:cNvPr id="4" name="Group 9">
            <a:extLst>
              <a:ext uri="{FF2B5EF4-FFF2-40B4-BE49-F238E27FC236}">
                <a16:creationId xmlns:a16="http://schemas.microsoft.com/office/drawing/2014/main" xmlns="" id="{C5519900-18BA-70F5-25B2-93B2338FEF69}"/>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5" name="Freeform 10">
              <a:extLst>
                <a:ext uri="{FF2B5EF4-FFF2-40B4-BE49-F238E27FC236}">
                  <a16:creationId xmlns:a16="http://schemas.microsoft.com/office/drawing/2014/main" xmlns="" id="{0A6578CF-B649-7912-E2A9-9963C4E19364}"/>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6" name="TextBox 11">
              <a:extLst>
                <a:ext uri="{FF2B5EF4-FFF2-40B4-BE49-F238E27FC236}">
                  <a16:creationId xmlns:a16="http://schemas.microsoft.com/office/drawing/2014/main" xmlns="" id="{509D4520-9E5C-60D2-9A75-4717790B0524}"/>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a:p>
          </p:txBody>
        </p:sp>
      </p:grpSp>
      <p:sp>
        <p:nvSpPr>
          <p:cNvPr id="7" name="TextBox 12">
            <a:extLst>
              <a:ext uri="{FF2B5EF4-FFF2-40B4-BE49-F238E27FC236}">
                <a16:creationId xmlns:a16="http://schemas.microsoft.com/office/drawing/2014/main" xmlns="" id="{197752DC-6304-5E24-488C-E1002BDADF8D}"/>
              </a:ext>
            </a:extLst>
          </p:cNvPr>
          <p:cNvSpPr txBox="1"/>
          <p:nvPr/>
        </p:nvSpPr>
        <p:spPr>
          <a:xfrm rot="16200000">
            <a:off x="-2387838" y="3057867"/>
            <a:ext cx="5772151" cy="351186"/>
          </a:xfrm>
          <a:prstGeom prst="rect">
            <a:avLst/>
          </a:prstGeom>
        </p:spPr>
        <p:txBody>
          <a:bodyPr wrap="square" lIns="0" tIns="0" rIns="0" bIns="0" rtlCol="0" anchor="t">
            <a:spAutoFit/>
          </a:bodyPr>
          <a:lstStyle/>
          <a:p>
            <a:pPr algn="r">
              <a:lnSpc>
                <a:spcPts val="2940"/>
              </a:lnSpc>
            </a:pPr>
            <a:r>
              <a:rPr lang="en-US" sz="2100"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8" name="AutoShape 13">
            <a:extLst>
              <a:ext uri="{FF2B5EF4-FFF2-40B4-BE49-F238E27FC236}">
                <a16:creationId xmlns:a16="http://schemas.microsoft.com/office/drawing/2014/main" xmlns="" id="{CB9BA3E7-7642-12D2-9F59-ED7FFDAD0FE7}"/>
              </a:ext>
            </a:extLst>
          </p:cNvPr>
          <p:cNvSpPr/>
          <p:nvPr/>
        </p:nvSpPr>
        <p:spPr>
          <a:xfrm>
            <a:off x="542943" y="6191866"/>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9" name="TextBox 14">
            <a:extLst>
              <a:ext uri="{FF2B5EF4-FFF2-40B4-BE49-F238E27FC236}">
                <a16:creationId xmlns:a16="http://schemas.microsoft.com/office/drawing/2014/main" xmlns="" id="{D3003A15-08AE-FB8E-8760-115AD3E5D26E}"/>
              </a:ext>
            </a:extLst>
          </p:cNvPr>
          <p:cNvSpPr txBox="1"/>
          <p:nvPr/>
        </p:nvSpPr>
        <p:spPr>
          <a:xfrm>
            <a:off x="0" y="9096375"/>
            <a:ext cx="1047750" cy="375285"/>
          </a:xfrm>
          <a:prstGeom prst="rect">
            <a:avLst/>
          </a:prstGeom>
        </p:spPr>
        <p:txBody>
          <a:bodyPr lIns="0" tIns="0" rIns="0" bIns="0" rtlCol="0" anchor="t">
            <a:spAutoFit/>
          </a:bodyPr>
          <a:lstStyle/>
          <a:p>
            <a:pPr algn="ctr">
              <a:lnSpc>
                <a:spcPts val="2940"/>
              </a:lnSpc>
            </a:pPr>
            <a:r>
              <a:rPr lang="en-US" sz="2100">
                <a:solidFill>
                  <a:srgbClr val="FFFFFF"/>
                </a:solidFill>
                <a:latin typeface="Poppins Light"/>
                <a:ea typeface="Poppins Light"/>
                <a:cs typeface="Poppins Light"/>
                <a:sym typeface="Poppins Light"/>
              </a:rPr>
              <a:t>00</a:t>
            </a:r>
          </a:p>
        </p:txBody>
      </p:sp>
      <p:sp>
        <p:nvSpPr>
          <p:cNvPr id="3" name="Slide Number Placeholder 2">
            <a:extLst>
              <a:ext uri="{FF2B5EF4-FFF2-40B4-BE49-F238E27FC236}">
                <a16:creationId xmlns:a16="http://schemas.microsoft.com/office/drawing/2014/main" xmlns="" id="{51C0B41A-2FF0-288F-6897-E85DDA5CC992}"/>
              </a:ext>
            </a:extLst>
          </p:cNvPr>
          <p:cNvSpPr>
            <a:spLocks noGrp="1"/>
          </p:cNvSpPr>
          <p:nvPr>
            <p:ph type="sldNum" sz="quarter" idx="12"/>
          </p:nvPr>
        </p:nvSpPr>
        <p:spPr>
          <a:xfrm>
            <a:off x="15773400" y="9639300"/>
            <a:ext cx="2133600" cy="365125"/>
          </a:xfrm>
        </p:spPr>
        <p:txBody>
          <a:bodyPr/>
          <a:lstStyle/>
          <a:p>
            <a:fld id="{B6F15528-21DE-4FAA-801E-634DDDAF4B2B}" type="slidenum">
              <a:rPr lang="en-US" smtClean="0"/>
              <a:pPr/>
              <a:t>12</a:t>
            </a:fld>
            <a:endParaRPr lang="en-US"/>
          </a:p>
        </p:txBody>
      </p:sp>
      <p:pic>
        <p:nvPicPr>
          <p:cNvPr id="10" name="Picture 2">
            <a:extLst>
              <a:ext uri="{FF2B5EF4-FFF2-40B4-BE49-F238E27FC236}">
                <a16:creationId xmlns:a16="http://schemas.microsoft.com/office/drawing/2014/main" xmlns="" id="{6FC276BE-BA7D-CDAB-992C-A5F4E3073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113757"/>
            <a:ext cx="14072318" cy="6438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06136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7B950A1-9BC4-8E1D-1B0F-5952C742B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4406E991-C0BB-A733-0195-501656463255}"/>
              </a:ext>
            </a:extLst>
          </p:cNvPr>
          <p:cNvSpPr>
            <a:spLocks noGrp="1"/>
          </p:cNvSpPr>
          <p:nvPr>
            <p:ph type="title"/>
          </p:nvPr>
        </p:nvSpPr>
        <p:spPr>
          <a:xfrm>
            <a:off x="4267200" y="472142"/>
            <a:ext cx="11353800" cy="1214716"/>
          </a:xfrm>
        </p:spPr>
        <p:txBody>
          <a:bodyPr>
            <a:noAutofit/>
          </a:bodyPr>
          <a:lstStyle/>
          <a:p>
            <a:r>
              <a:rPr lang="en-US" altLang="en-US" sz="4000" dirty="0">
                <a:solidFill>
                  <a:srgbClr val="7C240B"/>
                </a:solidFill>
              </a:rPr>
              <a:t>Tài </a:t>
            </a:r>
            <a:r>
              <a:rPr lang="en-US" altLang="en-US" sz="4000" dirty="0" err="1">
                <a:solidFill>
                  <a:srgbClr val="7C240B"/>
                </a:solidFill>
              </a:rPr>
              <a:t>trợ</a:t>
            </a:r>
            <a:r>
              <a:rPr lang="en-US" altLang="en-US" sz="4000" dirty="0">
                <a:solidFill>
                  <a:srgbClr val="7C240B"/>
                </a:solidFill>
              </a:rPr>
              <a:t> </a:t>
            </a:r>
            <a:r>
              <a:rPr lang="en-US" altLang="en-US" sz="4000" dirty="0" err="1">
                <a:solidFill>
                  <a:srgbClr val="7C240B"/>
                </a:solidFill>
              </a:rPr>
              <a:t>phổ</a:t>
            </a:r>
            <a:r>
              <a:rPr lang="en-US" altLang="en-US" sz="4000" dirty="0">
                <a:solidFill>
                  <a:srgbClr val="7C240B"/>
                </a:solidFill>
              </a:rPr>
              <a:t> </a:t>
            </a:r>
            <a:r>
              <a:rPr lang="en-US" altLang="en-US" sz="4000" dirty="0" err="1">
                <a:solidFill>
                  <a:srgbClr val="7C240B"/>
                </a:solidFill>
              </a:rPr>
              <a:t>biến</a:t>
            </a:r>
            <a:r>
              <a:rPr lang="en-US" altLang="en-US" sz="4000" dirty="0">
                <a:solidFill>
                  <a:srgbClr val="7C240B"/>
                </a:solidFill>
              </a:rPr>
              <a:t> </a:t>
            </a:r>
            <a:r>
              <a:rPr lang="en-US" altLang="en-US" sz="4000" dirty="0" err="1">
                <a:solidFill>
                  <a:srgbClr val="7C240B"/>
                </a:solidFill>
              </a:rPr>
              <a:t>vũ</a:t>
            </a:r>
            <a:r>
              <a:rPr lang="en-US" altLang="en-US" sz="4000" dirty="0">
                <a:solidFill>
                  <a:srgbClr val="7C240B"/>
                </a:solidFill>
              </a:rPr>
              <a:t> </a:t>
            </a:r>
            <a:r>
              <a:rPr lang="en-US" altLang="en-US" sz="4000" dirty="0" err="1">
                <a:solidFill>
                  <a:srgbClr val="7C240B"/>
                </a:solidFill>
              </a:rPr>
              <a:t>khí</a:t>
            </a:r>
            <a:r>
              <a:rPr lang="en-US" altLang="en-US" sz="4000" dirty="0">
                <a:solidFill>
                  <a:srgbClr val="7C240B"/>
                </a:solidFill>
              </a:rPr>
              <a:t> </a:t>
            </a:r>
            <a:r>
              <a:rPr lang="en-US" altLang="en-US" sz="4000" dirty="0" err="1">
                <a:solidFill>
                  <a:srgbClr val="7C240B"/>
                </a:solidFill>
              </a:rPr>
              <a:t>hủy</a:t>
            </a:r>
            <a:r>
              <a:rPr lang="en-US" altLang="en-US" sz="4000" dirty="0">
                <a:solidFill>
                  <a:srgbClr val="7C240B"/>
                </a:solidFill>
              </a:rPr>
              <a:t> </a:t>
            </a:r>
            <a:r>
              <a:rPr lang="en-US" altLang="en-US" sz="4000" dirty="0" err="1">
                <a:solidFill>
                  <a:srgbClr val="7C240B"/>
                </a:solidFill>
              </a:rPr>
              <a:t>diệt</a:t>
            </a:r>
            <a:r>
              <a:rPr lang="en-US" altLang="en-US" sz="4000" dirty="0">
                <a:solidFill>
                  <a:srgbClr val="7C240B"/>
                </a:solidFill>
              </a:rPr>
              <a:t> </a:t>
            </a:r>
            <a:r>
              <a:rPr lang="en-US" altLang="en-US" sz="4000" dirty="0" err="1">
                <a:solidFill>
                  <a:srgbClr val="7C240B"/>
                </a:solidFill>
              </a:rPr>
              <a:t>hàng</a:t>
            </a:r>
            <a:r>
              <a:rPr lang="en-US" altLang="en-US" sz="4000" dirty="0">
                <a:solidFill>
                  <a:srgbClr val="7C240B"/>
                </a:solidFill>
              </a:rPr>
              <a:t> </a:t>
            </a:r>
            <a:r>
              <a:rPr lang="en-US" altLang="en-US" sz="4000" dirty="0" err="1">
                <a:solidFill>
                  <a:srgbClr val="7C240B"/>
                </a:solidFill>
              </a:rPr>
              <a:t>loạt</a:t>
            </a:r>
            <a:r>
              <a:rPr lang="en-US" altLang="en-US" sz="4000" dirty="0"/>
              <a:t/>
            </a:r>
            <a:br>
              <a:rPr lang="en-US" altLang="en-US" sz="4000" dirty="0"/>
            </a:br>
            <a:endParaRPr lang="en-US" sz="4000" dirty="0"/>
          </a:p>
        </p:txBody>
      </p:sp>
      <p:grpSp>
        <p:nvGrpSpPr>
          <p:cNvPr id="4" name="Group 9">
            <a:extLst>
              <a:ext uri="{FF2B5EF4-FFF2-40B4-BE49-F238E27FC236}">
                <a16:creationId xmlns:a16="http://schemas.microsoft.com/office/drawing/2014/main" xmlns="" id="{771CF72C-345C-3FCE-9872-F3AAC1AA3FAF}"/>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5" name="Freeform 10">
              <a:extLst>
                <a:ext uri="{FF2B5EF4-FFF2-40B4-BE49-F238E27FC236}">
                  <a16:creationId xmlns:a16="http://schemas.microsoft.com/office/drawing/2014/main" xmlns="" id="{AE5E81A6-5501-8946-9266-30631D1D1BC3}"/>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6" name="TextBox 11">
              <a:extLst>
                <a:ext uri="{FF2B5EF4-FFF2-40B4-BE49-F238E27FC236}">
                  <a16:creationId xmlns:a16="http://schemas.microsoft.com/office/drawing/2014/main" xmlns="" id="{137CA20B-7C9D-073A-5BA1-BD05C87104BA}"/>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a:p>
          </p:txBody>
        </p:sp>
      </p:grpSp>
      <p:sp>
        <p:nvSpPr>
          <p:cNvPr id="7" name="TextBox 12">
            <a:extLst>
              <a:ext uri="{FF2B5EF4-FFF2-40B4-BE49-F238E27FC236}">
                <a16:creationId xmlns:a16="http://schemas.microsoft.com/office/drawing/2014/main" xmlns="" id="{181045B8-A59D-E8D9-80BD-10A7C6B4BC17}"/>
              </a:ext>
            </a:extLst>
          </p:cNvPr>
          <p:cNvSpPr txBox="1"/>
          <p:nvPr/>
        </p:nvSpPr>
        <p:spPr>
          <a:xfrm rot="16200000">
            <a:off x="-2387838" y="3057867"/>
            <a:ext cx="5772151" cy="351186"/>
          </a:xfrm>
          <a:prstGeom prst="rect">
            <a:avLst/>
          </a:prstGeom>
        </p:spPr>
        <p:txBody>
          <a:bodyPr wrap="square" lIns="0" tIns="0" rIns="0" bIns="0" rtlCol="0" anchor="t">
            <a:spAutoFit/>
          </a:bodyPr>
          <a:lstStyle/>
          <a:p>
            <a:pPr algn="r">
              <a:lnSpc>
                <a:spcPts val="2940"/>
              </a:lnSpc>
            </a:pPr>
            <a:r>
              <a:rPr lang="en-US" sz="2100"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8" name="AutoShape 13">
            <a:extLst>
              <a:ext uri="{FF2B5EF4-FFF2-40B4-BE49-F238E27FC236}">
                <a16:creationId xmlns:a16="http://schemas.microsoft.com/office/drawing/2014/main" xmlns="" id="{76B374EB-ED20-9839-EF06-269612CABD3E}"/>
              </a:ext>
            </a:extLst>
          </p:cNvPr>
          <p:cNvSpPr/>
          <p:nvPr/>
        </p:nvSpPr>
        <p:spPr>
          <a:xfrm>
            <a:off x="542943" y="6191866"/>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9" name="TextBox 14">
            <a:extLst>
              <a:ext uri="{FF2B5EF4-FFF2-40B4-BE49-F238E27FC236}">
                <a16:creationId xmlns:a16="http://schemas.microsoft.com/office/drawing/2014/main" xmlns="" id="{7B964FA8-3C8F-1F13-1BC8-E66F84F1FD03}"/>
              </a:ext>
            </a:extLst>
          </p:cNvPr>
          <p:cNvSpPr txBox="1"/>
          <p:nvPr/>
        </p:nvSpPr>
        <p:spPr>
          <a:xfrm>
            <a:off x="0" y="9096375"/>
            <a:ext cx="1047750" cy="375285"/>
          </a:xfrm>
          <a:prstGeom prst="rect">
            <a:avLst/>
          </a:prstGeom>
        </p:spPr>
        <p:txBody>
          <a:bodyPr lIns="0" tIns="0" rIns="0" bIns="0" rtlCol="0" anchor="t">
            <a:spAutoFit/>
          </a:bodyPr>
          <a:lstStyle/>
          <a:p>
            <a:pPr algn="ctr">
              <a:lnSpc>
                <a:spcPts val="2940"/>
              </a:lnSpc>
            </a:pPr>
            <a:r>
              <a:rPr lang="en-US" sz="2100">
                <a:solidFill>
                  <a:srgbClr val="FFFFFF"/>
                </a:solidFill>
                <a:latin typeface="Poppins Light"/>
                <a:ea typeface="Poppins Light"/>
                <a:cs typeface="Poppins Light"/>
                <a:sym typeface="Poppins Light"/>
              </a:rPr>
              <a:t>00</a:t>
            </a:r>
          </a:p>
        </p:txBody>
      </p:sp>
      <p:sp>
        <p:nvSpPr>
          <p:cNvPr id="3" name="Slide Number Placeholder 2">
            <a:extLst>
              <a:ext uri="{FF2B5EF4-FFF2-40B4-BE49-F238E27FC236}">
                <a16:creationId xmlns:a16="http://schemas.microsoft.com/office/drawing/2014/main" xmlns="" id="{88F0F5F6-C84F-3F36-329A-C347B5507B08}"/>
              </a:ext>
            </a:extLst>
          </p:cNvPr>
          <p:cNvSpPr>
            <a:spLocks noGrp="1"/>
          </p:cNvSpPr>
          <p:nvPr>
            <p:ph type="sldNum" sz="quarter" idx="12"/>
          </p:nvPr>
        </p:nvSpPr>
        <p:spPr>
          <a:xfrm>
            <a:off x="15773400" y="9639300"/>
            <a:ext cx="2133600" cy="365125"/>
          </a:xfrm>
        </p:spPr>
        <p:txBody>
          <a:bodyPr/>
          <a:lstStyle/>
          <a:p>
            <a:fld id="{B6F15528-21DE-4FAA-801E-634DDDAF4B2B}" type="slidenum">
              <a:rPr lang="en-US" smtClean="0"/>
              <a:pPr/>
              <a:t>13</a:t>
            </a:fld>
            <a:endParaRPr lang="en-US"/>
          </a:p>
        </p:txBody>
      </p:sp>
      <p:graphicFrame>
        <p:nvGraphicFramePr>
          <p:cNvPr id="11" name="Diagram 10">
            <a:extLst>
              <a:ext uri="{FF2B5EF4-FFF2-40B4-BE49-F238E27FC236}">
                <a16:creationId xmlns:a16="http://schemas.microsoft.com/office/drawing/2014/main" xmlns="" id="{0BB5BBB2-47ED-D009-2343-8B7E2A09493E}"/>
              </a:ext>
            </a:extLst>
          </p:cNvPr>
          <p:cNvGraphicFramePr/>
          <p:nvPr>
            <p:extLst>
              <p:ext uri="{D42A27DB-BD31-4B8C-83A1-F6EECF244321}">
                <p14:modId xmlns:p14="http://schemas.microsoft.com/office/powerpoint/2010/main" val="2103882436"/>
              </p:ext>
            </p:extLst>
          </p:nvPr>
        </p:nvGraphicFramePr>
        <p:xfrm>
          <a:off x="2362200" y="1564124"/>
          <a:ext cx="14478000" cy="802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xmlns="" id="{7AFBEB4C-12E6-A238-F861-F90141280F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67200" y="4409714"/>
            <a:ext cx="819318" cy="819318"/>
          </a:xfrm>
          <a:prstGeom prst="rect">
            <a:avLst/>
          </a:prstGeom>
        </p:spPr>
      </p:pic>
    </p:spTree>
    <p:extLst>
      <p:ext uri="{BB962C8B-B14F-4D97-AF65-F5344CB8AC3E}">
        <p14:creationId xmlns:p14="http://schemas.microsoft.com/office/powerpoint/2010/main" val="27099440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9410A3B-E315-C43F-3D54-DB8B0F1780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D3C38266-651C-5594-BDDB-3B579BD5AAA7}"/>
              </a:ext>
            </a:extLst>
          </p:cNvPr>
          <p:cNvSpPr>
            <a:spLocks noGrp="1"/>
          </p:cNvSpPr>
          <p:nvPr>
            <p:ph type="title"/>
          </p:nvPr>
        </p:nvSpPr>
        <p:spPr>
          <a:xfrm>
            <a:off x="4267200" y="472142"/>
            <a:ext cx="11353800" cy="1214716"/>
          </a:xfrm>
        </p:spPr>
        <p:txBody>
          <a:bodyPr>
            <a:noAutofit/>
          </a:bodyPr>
          <a:lstStyle/>
          <a:p>
            <a:r>
              <a:rPr lang="en-US" sz="4000" dirty="0">
                <a:solidFill>
                  <a:srgbClr val="7C240B"/>
                </a:solidFill>
              </a:rPr>
              <a:t>Quy </a:t>
            </a:r>
            <a:r>
              <a:rPr lang="en-US" sz="4000" dirty="0" err="1">
                <a:solidFill>
                  <a:srgbClr val="7C240B"/>
                </a:solidFill>
              </a:rPr>
              <a:t>định</a:t>
            </a:r>
            <a:r>
              <a:rPr lang="en-US" sz="4000" dirty="0">
                <a:solidFill>
                  <a:srgbClr val="7C240B"/>
                </a:solidFill>
              </a:rPr>
              <a:t> </a:t>
            </a:r>
            <a:r>
              <a:rPr lang="en-US" sz="4000" dirty="0" err="1">
                <a:solidFill>
                  <a:srgbClr val="7C240B"/>
                </a:solidFill>
              </a:rPr>
              <a:t>xử</a:t>
            </a:r>
            <a:r>
              <a:rPr lang="en-US" sz="4000" dirty="0">
                <a:solidFill>
                  <a:srgbClr val="7C240B"/>
                </a:solidFill>
              </a:rPr>
              <a:t> </a:t>
            </a:r>
            <a:r>
              <a:rPr lang="en-US" sz="4000" dirty="0" err="1">
                <a:solidFill>
                  <a:srgbClr val="7C240B"/>
                </a:solidFill>
              </a:rPr>
              <a:t>phạt</a:t>
            </a:r>
            <a:r>
              <a:rPr lang="en-US" sz="4000" dirty="0">
                <a:solidFill>
                  <a:srgbClr val="7C240B"/>
                </a:solidFill>
              </a:rPr>
              <a:t> </a:t>
            </a:r>
            <a:r>
              <a:rPr lang="en-US" sz="4000" dirty="0" err="1">
                <a:solidFill>
                  <a:srgbClr val="7C240B"/>
                </a:solidFill>
              </a:rPr>
              <a:t>hình</a:t>
            </a:r>
            <a:r>
              <a:rPr lang="en-US" sz="4000" dirty="0">
                <a:solidFill>
                  <a:srgbClr val="7C240B"/>
                </a:solidFill>
              </a:rPr>
              <a:t> </a:t>
            </a:r>
            <a:r>
              <a:rPr lang="en-US" sz="4000" dirty="0" err="1">
                <a:solidFill>
                  <a:srgbClr val="7C240B"/>
                </a:solidFill>
              </a:rPr>
              <a:t>sự</a:t>
            </a:r>
            <a:endParaRPr lang="en-US" sz="4000" dirty="0"/>
          </a:p>
        </p:txBody>
      </p:sp>
      <p:grpSp>
        <p:nvGrpSpPr>
          <p:cNvPr id="4" name="Group 9">
            <a:extLst>
              <a:ext uri="{FF2B5EF4-FFF2-40B4-BE49-F238E27FC236}">
                <a16:creationId xmlns:a16="http://schemas.microsoft.com/office/drawing/2014/main" xmlns="" id="{F544BF3E-64C1-835E-634D-56526FB2E9F0}"/>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5" name="Freeform 10">
              <a:extLst>
                <a:ext uri="{FF2B5EF4-FFF2-40B4-BE49-F238E27FC236}">
                  <a16:creationId xmlns:a16="http://schemas.microsoft.com/office/drawing/2014/main" xmlns="" id="{60F3CA03-9D3D-EEE0-57F1-FD08A27FB9D8}"/>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6" name="TextBox 11">
              <a:extLst>
                <a:ext uri="{FF2B5EF4-FFF2-40B4-BE49-F238E27FC236}">
                  <a16:creationId xmlns:a16="http://schemas.microsoft.com/office/drawing/2014/main" xmlns="" id="{9AFDB64F-2A94-DBFE-659F-827D8B12CB39}"/>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a:p>
          </p:txBody>
        </p:sp>
      </p:grpSp>
      <p:sp>
        <p:nvSpPr>
          <p:cNvPr id="7" name="TextBox 12">
            <a:extLst>
              <a:ext uri="{FF2B5EF4-FFF2-40B4-BE49-F238E27FC236}">
                <a16:creationId xmlns:a16="http://schemas.microsoft.com/office/drawing/2014/main" xmlns="" id="{E341DBAA-A67B-20C2-C910-886F89F951FC}"/>
              </a:ext>
            </a:extLst>
          </p:cNvPr>
          <p:cNvSpPr txBox="1"/>
          <p:nvPr/>
        </p:nvSpPr>
        <p:spPr>
          <a:xfrm rot="16200000">
            <a:off x="-2387838" y="3057867"/>
            <a:ext cx="5772151" cy="351186"/>
          </a:xfrm>
          <a:prstGeom prst="rect">
            <a:avLst/>
          </a:prstGeom>
        </p:spPr>
        <p:txBody>
          <a:bodyPr wrap="square" lIns="0" tIns="0" rIns="0" bIns="0" rtlCol="0" anchor="t">
            <a:spAutoFit/>
          </a:bodyPr>
          <a:lstStyle/>
          <a:p>
            <a:pPr algn="r">
              <a:lnSpc>
                <a:spcPts val="2940"/>
              </a:lnSpc>
            </a:pPr>
            <a:r>
              <a:rPr lang="en-US" sz="2100"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8" name="AutoShape 13">
            <a:extLst>
              <a:ext uri="{FF2B5EF4-FFF2-40B4-BE49-F238E27FC236}">
                <a16:creationId xmlns:a16="http://schemas.microsoft.com/office/drawing/2014/main" xmlns="" id="{57365EC5-CD34-47F9-2A3B-0F072162EC58}"/>
              </a:ext>
            </a:extLst>
          </p:cNvPr>
          <p:cNvSpPr/>
          <p:nvPr/>
        </p:nvSpPr>
        <p:spPr>
          <a:xfrm>
            <a:off x="542943" y="6191866"/>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9" name="TextBox 14">
            <a:extLst>
              <a:ext uri="{FF2B5EF4-FFF2-40B4-BE49-F238E27FC236}">
                <a16:creationId xmlns:a16="http://schemas.microsoft.com/office/drawing/2014/main" xmlns="" id="{97E5F947-6A8D-B09F-1FE3-C5FC0F91E51C}"/>
              </a:ext>
            </a:extLst>
          </p:cNvPr>
          <p:cNvSpPr txBox="1"/>
          <p:nvPr/>
        </p:nvSpPr>
        <p:spPr>
          <a:xfrm>
            <a:off x="0" y="9096375"/>
            <a:ext cx="1047750" cy="375285"/>
          </a:xfrm>
          <a:prstGeom prst="rect">
            <a:avLst/>
          </a:prstGeom>
        </p:spPr>
        <p:txBody>
          <a:bodyPr lIns="0" tIns="0" rIns="0" bIns="0" rtlCol="0" anchor="t">
            <a:spAutoFit/>
          </a:bodyPr>
          <a:lstStyle/>
          <a:p>
            <a:pPr algn="ctr">
              <a:lnSpc>
                <a:spcPts val="2940"/>
              </a:lnSpc>
            </a:pPr>
            <a:r>
              <a:rPr lang="en-US" sz="2100">
                <a:solidFill>
                  <a:srgbClr val="FFFFFF"/>
                </a:solidFill>
                <a:latin typeface="Poppins Light"/>
                <a:ea typeface="Poppins Light"/>
                <a:cs typeface="Poppins Light"/>
                <a:sym typeface="Poppins Light"/>
              </a:rPr>
              <a:t>00</a:t>
            </a:r>
          </a:p>
        </p:txBody>
      </p:sp>
      <p:sp>
        <p:nvSpPr>
          <p:cNvPr id="3" name="Slide Number Placeholder 2">
            <a:extLst>
              <a:ext uri="{FF2B5EF4-FFF2-40B4-BE49-F238E27FC236}">
                <a16:creationId xmlns:a16="http://schemas.microsoft.com/office/drawing/2014/main" xmlns="" id="{1BBA547D-84CC-C23D-8EBE-E3795756C350}"/>
              </a:ext>
            </a:extLst>
          </p:cNvPr>
          <p:cNvSpPr>
            <a:spLocks noGrp="1"/>
          </p:cNvSpPr>
          <p:nvPr>
            <p:ph type="sldNum" sz="quarter" idx="12"/>
          </p:nvPr>
        </p:nvSpPr>
        <p:spPr>
          <a:xfrm>
            <a:off x="15773400" y="9639300"/>
            <a:ext cx="2133600" cy="365125"/>
          </a:xfrm>
        </p:spPr>
        <p:txBody>
          <a:bodyPr/>
          <a:lstStyle/>
          <a:p>
            <a:fld id="{B6F15528-21DE-4FAA-801E-634DDDAF4B2B}" type="slidenum">
              <a:rPr lang="en-US" smtClean="0"/>
              <a:pPr/>
              <a:t>14</a:t>
            </a:fld>
            <a:endParaRPr lang="en-US"/>
          </a:p>
        </p:txBody>
      </p:sp>
      <p:graphicFrame>
        <p:nvGraphicFramePr>
          <p:cNvPr id="10" name="Diagram 9">
            <a:extLst>
              <a:ext uri="{FF2B5EF4-FFF2-40B4-BE49-F238E27FC236}">
                <a16:creationId xmlns:a16="http://schemas.microsoft.com/office/drawing/2014/main" xmlns="" id="{213E1DCD-8AF4-1C31-D17F-F1C773826C62}"/>
              </a:ext>
            </a:extLst>
          </p:cNvPr>
          <p:cNvGraphicFramePr/>
          <p:nvPr>
            <p:extLst>
              <p:ext uri="{D42A27DB-BD31-4B8C-83A1-F6EECF244321}">
                <p14:modId xmlns:p14="http://schemas.microsoft.com/office/powerpoint/2010/main" val="1874630286"/>
              </p:ext>
            </p:extLst>
          </p:nvPr>
        </p:nvGraphicFramePr>
        <p:xfrm>
          <a:off x="2133600" y="2222500"/>
          <a:ext cx="14917356" cy="741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58825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533EC22-D85E-7309-B03C-78E7F1D2EC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30FDA75A-B567-06F0-E671-0714269E6CD8}"/>
              </a:ext>
            </a:extLst>
          </p:cNvPr>
          <p:cNvSpPr>
            <a:spLocks noGrp="1"/>
          </p:cNvSpPr>
          <p:nvPr>
            <p:ph type="title"/>
          </p:nvPr>
        </p:nvSpPr>
        <p:spPr>
          <a:xfrm>
            <a:off x="4038600" y="194416"/>
            <a:ext cx="12954000" cy="2537758"/>
          </a:xfrm>
        </p:spPr>
        <p:txBody>
          <a:bodyPr>
            <a:noAutofit/>
          </a:bodyPr>
          <a:lstStyle/>
          <a:p>
            <a:r>
              <a:rPr lang="en-US" sz="4000" dirty="0">
                <a:solidFill>
                  <a:srgbClr val="7C240B"/>
                </a:solidFill>
              </a:rPr>
              <a:t>Quy </a:t>
            </a:r>
            <a:r>
              <a:rPr lang="en-US" sz="4000" dirty="0" err="1">
                <a:solidFill>
                  <a:srgbClr val="7C240B"/>
                </a:solidFill>
              </a:rPr>
              <a:t>định</a:t>
            </a:r>
            <a:r>
              <a:rPr lang="en-US" sz="4000" dirty="0">
                <a:solidFill>
                  <a:srgbClr val="7C240B"/>
                </a:solidFill>
              </a:rPr>
              <a:t> </a:t>
            </a:r>
            <a:r>
              <a:rPr lang="en-US" sz="4000" dirty="0" err="1">
                <a:solidFill>
                  <a:srgbClr val="7C240B"/>
                </a:solidFill>
              </a:rPr>
              <a:t>xử</a:t>
            </a:r>
            <a:r>
              <a:rPr lang="en-US" sz="4000" dirty="0">
                <a:solidFill>
                  <a:srgbClr val="7C240B"/>
                </a:solidFill>
              </a:rPr>
              <a:t> </a:t>
            </a:r>
            <a:r>
              <a:rPr lang="en-US" sz="4000" dirty="0" err="1">
                <a:solidFill>
                  <a:srgbClr val="7C240B"/>
                </a:solidFill>
              </a:rPr>
              <a:t>phạt</a:t>
            </a:r>
            <a:r>
              <a:rPr lang="en-US" sz="4000" dirty="0">
                <a:solidFill>
                  <a:srgbClr val="7C240B"/>
                </a:solidFill>
              </a:rPr>
              <a:t> vi </a:t>
            </a:r>
            <a:r>
              <a:rPr lang="en-US" sz="4000" dirty="0" err="1">
                <a:solidFill>
                  <a:srgbClr val="7C240B"/>
                </a:solidFill>
              </a:rPr>
              <a:t>phạm</a:t>
            </a:r>
            <a:r>
              <a:rPr lang="en-US" sz="4000" dirty="0">
                <a:solidFill>
                  <a:srgbClr val="7C240B"/>
                </a:solidFill>
              </a:rPr>
              <a:t> </a:t>
            </a:r>
            <a:r>
              <a:rPr lang="en-US" sz="4000" dirty="0" err="1">
                <a:solidFill>
                  <a:srgbClr val="7C240B"/>
                </a:solidFill>
              </a:rPr>
              <a:t>hành</a:t>
            </a:r>
            <a:r>
              <a:rPr lang="en-US" sz="4000" dirty="0">
                <a:solidFill>
                  <a:srgbClr val="7C240B"/>
                </a:solidFill>
              </a:rPr>
              <a:t> </a:t>
            </a:r>
            <a:r>
              <a:rPr lang="en-US" sz="4000" dirty="0" err="1">
                <a:solidFill>
                  <a:srgbClr val="7C240B"/>
                </a:solidFill>
              </a:rPr>
              <a:t>chính</a:t>
            </a:r>
            <a:r>
              <a:rPr lang="en-US" sz="4000" dirty="0">
                <a:solidFill>
                  <a:srgbClr val="7C240B"/>
                </a:solidFill>
              </a:rPr>
              <a:t> </a:t>
            </a:r>
            <a:r>
              <a:rPr lang="en-US" sz="4000" dirty="0" err="1">
                <a:solidFill>
                  <a:srgbClr val="7C240B"/>
                </a:solidFill>
              </a:rPr>
              <a:t>về</a:t>
            </a:r>
            <a:r>
              <a:rPr lang="en-US" sz="4000" dirty="0">
                <a:solidFill>
                  <a:srgbClr val="7C240B"/>
                </a:solidFill>
              </a:rPr>
              <a:t> PCRT</a:t>
            </a:r>
            <a:br>
              <a:rPr lang="en-US" sz="4000" dirty="0">
                <a:solidFill>
                  <a:srgbClr val="7C240B"/>
                </a:solidFill>
              </a:rPr>
            </a:br>
            <a:r>
              <a:rPr lang="vi-VN" altLang="en-US" sz="2800" b="0" i="1" dirty="0">
                <a:solidFill>
                  <a:srgbClr val="7C240B"/>
                </a:solidFill>
              </a:rPr>
              <a:t>Nghị định số </a:t>
            </a:r>
            <a:r>
              <a:rPr lang="en-US" altLang="en-US" sz="2800" b="0" i="1" dirty="0">
                <a:solidFill>
                  <a:srgbClr val="7C240B"/>
                </a:solidFill>
              </a:rPr>
              <a:t>340/2025/NĐ-CP </a:t>
            </a:r>
            <a:r>
              <a:rPr lang="en-US" altLang="en-US" sz="2800" b="0" i="1" dirty="0" err="1">
                <a:solidFill>
                  <a:srgbClr val="7C240B"/>
                </a:solidFill>
              </a:rPr>
              <a:t>ngày</a:t>
            </a:r>
            <a:r>
              <a:rPr lang="en-US" altLang="en-US" sz="2800" b="0" i="1" dirty="0">
                <a:solidFill>
                  <a:srgbClr val="7C240B"/>
                </a:solidFill>
              </a:rPr>
              <a:t> 25/12/2025 </a:t>
            </a:r>
            <a:r>
              <a:rPr lang="en-US" altLang="en-US" sz="2800" b="0" i="1" dirty="0" err="1">
                <a:solidFill>
                  <a:srgbClr val="7C240B"/>
                </a:solidFill>
              </a:rPr>
              <a:t>quy</a:t>
            </a:r>
            <a:r>
              <a:rPr lang="en-US" altLang="en-US" sz="2800" b="0" i="1" dirty="0">
                <a:solidFill>
                  <a:srgbClr val="7C240B"/>
                </a:solidFill>
              </a:rPr>
              <a:t> </a:t>
            </a:r>
            <a:r>
              <a:rPr lang="en-US" altLang="en-US" sz="2800" b="0" i="1" dirty="0" err="1">
                <a:solidFill>
                  <a:srgbClr val="7C240B"/>
                </a:solidFill>
              </a:rPr>
              <a:t>định</a:t>
            </a:r>
            <a:r>
              <a:rPr lang="en-US" altLang="en-US" sz="2800" b="0" i="1" dirty="0">
                <a:solidFill>
                  <a:srgbClr val="7C240B"/>
                </a:solidFill>
              </a:rPr>
              <a:t> </a:t>
            </a:r>
            <a:r>
              <a:rPr lang="en-US" altLang="en-US" sz="2800" b="0" i="1" dirty="0" err="1">
                <a:solidFill>
                  <a:srgbClr val="7C240B"/>
                </a:solidFill>
              </a:rPr>
              <a:t>về</a:t>
            </a:r>
            <a:r>
              <a:rPr lang="en-US" altLang="en-US" sz="2800" b="0" i="1" dirty="0">
                <a:solidFill>
                  <a:srgbClr val="7C240B"/>
                </a:solidFill>
              </a:rPr>
              <a:t> </a:t>
            </a:r>
            <a:r>
              <a:rPr lang="en-US" altLang="en-US" sz="2800" b="0" i="1" dirty="0" err="1">
                <a:solidFill>
                  <a:srgbClr val="7C240B"/>
                </a:solidFill>
              </a:rPr>
              <a:t>xử</a:t>
            </a:r>
            <a:r>
              <a:rPr lang="en-US" altLang="en-US" sz="2800" b="0" i="1" dirty="0">
                <a:solidFill>
                  <a:srgbClr val="7C240B"/>
                </a:solidFill>
              </a:rPr>
              <a:t> </a:t>
            </a:r>
            <a:r>
              <a:rPr lang="en-US" altLang="en-US" sz="2800" b="0" i="1" dirty="0" err="1">
                <a:solidFill>
                  <a:srgbClr val="7C240B"/>
                </a:solidFill>
              </a:rPr>
              <a:t>phạt</a:t>
            </a:r>
            <a:r>
              <a:rPr lang="en-US" altLang="en-US" sz="2800" b="0" i="1" dirty="0">
                <a:solidFill>
                  <a:srgbClr val="7C240B"/>
                </a:solidFill>
              </a:rPr>
              <a:t> vi </a:t>
            </a:r>
            <a:r>
              <a:rPr lang="en-US" altLang="en-US" sz="2800" b="0" i="1" dirty="0" err="1">
                <a:solidFill>
                  <a:srgbClr val="7C240B"/>
                </a:solidFill>
              </a:rPr>
              <a:t>phạm</a:t>
            </a:r>
            <a:r>
              <a:rPr lang="en-US" altLang="en-US" sz="2800" b="0" i="1" dirty="0">
                <a:solidFill>
                  <a:srgbClr val="7C240B"/>
                </a:solidFill>
              </a:rPr>
              <a:t> </a:t>
            </a:r>
            <a:r>
              <a:rPr lang="en-US" altLang="en-US" sz="2800" b="0" i="1" dirty="0" err="1">
                <a:solidFill>
                  <a:srgbClr val="7C240B"/>
                </a:solidFill>
              </a:rPr>
              <a:t>hành</a:t>
            </a:r>
            <a:r>
              <a:rPr lang="en-US" altLang="en-US" sz="2800" b="0" i="1" dirty="0">
                <a:solidFill>
                  <a:srgbClr val="7C240B"/>
                </a:solidFill>
              </a:rPr>
              <a:t> </a:t>
            </a:r>
            <a:r>
              <a:rPr lang="en-US" altLang="en-US" sz="2800" b="0" i="1" dirty="0" err="1">
                <a:solidFill>
                  <a:srgbClr val="7C240B"/>
                </a:solidFill>
              </a:rPr>
              <a:t>chính</a:t>
            </a:r>
            <a:r>
              <a:rPr lang="en-US" altLang="en-US" sz="2800" b="0" i="1" dirty="0">
                <a:solidFill>
                  <a:srgbClr val="7C240B"/>
                </a:solidFill>
              </a:rPr>
              <a:t> </a:t>
            </a:r>
            <a:r>
              <a:rPr lang="en-US" altLang="en-US" sz="2800" b="0" i="1" dirty="0" err="1">
                <a:solidFill>
                  <a:srgbClr val="7C240B"/>
                </a:solidFill>
              </a:rPr>
              <a:t>trong</a:t>
            </a:r>
            <a:r>
              <a:rPr lang="en-US" altLang="en-US" sz="2800" b="0" i="1" dirty="0">
                <a:solidFill>
                  <a:srgbClr val="7C240B"/>
                </a:solidFill>
              </a:rPr>
              <a:t> </a:t>
            </a:r>
            <a:r>
              <a:rPr lang="en-US" altLang="en-US" sz="2800" b="0" i="1" dirty="0" err="1">
                <a:solidFill>
                  <a:srgbClr val="7C240B"/>
                </a:solidFill>
              </a:rPr>
              <a:t>lĩnh</a:t>
            </a:r>
            <a:r>
              <a:rPr lang="en-US" altLang="en-US" sz="2800" b="0" i="1" dirty="0">
                <a:solidFill>
                  <a:srgbClr val="7C240B"/>
                </a:solidFill>
              </a:rPr>
              <a:t> </a:t>
            </a:r>
            <a:r>
              <a:rPr lang="en-US" altLang="en-US" sz="2800" b="0" i="1" dirty="0" err="1">
                <a:solidFill>
                  <a:srgbClr val="7C240B"/>
                </a:solidFill>
              </a:rPr>
              <a:t>vực</a:t>
            </a:r>
            <a:r>
              <a:rPr lang="en-US" altLang="en-US" sz="2800" b="0" i="1" dirty="0">
                <a:solidFill>
                  <a:srgbClr val="7C240B"/>
                </a:solidFill>
              </a:rPr>
              <a:t> </a:t>
            </a:r>
            <a:r>
              <a:rPr lang="en-US" altLang="en-US" sz="2800" b="0" i="1" dirty="0" err="1">
                <a:solidFill>
                  <a:srgbClr val="7C240B"/>
                </a:solidFill>
              </a:rPr>
              <a:t>tiền</a:t>
            </a:r>
            <a:r>
              <a:rPr lang="en-US" altLang="en-US" sz="2800" b="0" i="1" dirty="0">
                <a:solidFill>
                  <a:srgbClr val="7C240B"/>
                </a:solidFill>
              </a:rPr>
              <a:t> </a:t>
            </a:r>
            <a:r>
              <a:rPr lang="en-US" altLang="en-US" sz="2800" b="0" i="1" dirty="0" err="1">
                <a:solidFill>
                  <a:srgbClr val="7C240B"/>
                </a:solidFill>
              </a:rPr>
              <a:t>tệ</a:t>
            </a:r>
            <a:r>
              <a:rPr lang="en-US" altLang="en-US" sz="2800" b="0" i="1" dirty="0">
                <a:solidFill>
                  <a:srgbClr val="7C240B"/>
                </a:solidFill>
              </a:rPr>
              <a:t> </a:t>
            </a:r>
            <a:r>
              <a:rPr lang="en-US" altLang="en-US" sz="2800" b="0" i="1" dirty="0" err="1">
                <a:solidFill>
                  <a:srgbClr val="7C240B"/>
                </a:solidFill>
              </a:rPr>
              <a:t>và</a:t>
            </a:r>
            <a:r>
              <a:rPr lang="en-US" altLang="en-US" sz="2800" b="0" i="1" dirty="0">
                <a:solidFill>
                  <a:srgbClr val="7C240B"/>
                </a:solidFill>
              </a:rPr>
              <a:t> </a:t>
            </a:r>
            <a:r>
              <a:rPr lang="en-US" altLang="en-US" sz="2800" b="0" i="1" dirty="0" err="1">
                <a:solidFill>
                  <a:srgbClr val="7C240B"/>
                </a:solidFill>
              </a:rPr>
              <a:t>ngân</a:t>
            </a:r>
            <a:r>
              <a:rPr lang="en-US" altLang="en-US" sz="2800" b="0" i="1" dirty="0">
                <a:solidFill>
                  <a:srgbClr val="7C240B"/>
                </a:solidFill>
              </a:rPr>
              <a:t> </a:t>
            </a:r>
            <a:r>
              <a:rPr lang="en-US" altLang="en-US" sz="2800" b="0" i="1" dirty="0" err="1">
                <a:solidFill>
                  <a:srgbClr val="7C240B"/>
                </a:solidFill>
              </a:rPr>
              <a:t>hàng</a:t>
            </a:r>
            <a:endParaRPr lang="en-US" sz="4000" b="0" i="1" dirty="0"/>
          </a:p>
        </p:txBody>
      </p:sp>
      <p:grpSp>
        <p:nvGrpSpPr>
          <p:cNvPr id="4" name="Group 9">
            <a:extLst>
              <a:ext uri="{FF2B5EF4-FFF2-40B4-BE49-F238E27FC236}">
                <a16:creationId xmlns:a16="http://schemas.microsoft.com/office/drawing/2014/main" xmlns="" id="{B1EBC505-DD8F-D399-5DF3-8BBE91656A94}"/>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5" name="Freeform 10">
              <a:extLst>
                <a:ext uri="{FF2B5EF4-FFF2-40B4-BE49-F238E27FC236}">
                  <a16:creationId xmlns:a16="http://schemas.microsoft.com/office/drawing/2014/main" xmlns="" id="{65ED00C8-B5D8-B4CC-95D8-C961F8486ED2}"/>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6" name="TextBox 11">
              <a:extLst>
                <a:ext uri="{FF2B5EF4-FFF2-40B4-BE49-F238E27FC236}">
                  <a16:creationId xmlns:a16="http://schemas.microsoft.com/office/drawing/2014/main" xmlns="" id="{6D6F6215-EAF1-2328-4353-D4E29C43DB15}"/>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a:p>
          </p:txBody>
        </p:sp>
      </p:grpSp>
      <p:sp>
        <p:nvSpPr>
          <p:cNvPr id="7" name="TextBox 12">
            <a:extLst>
              <a:ext uri="{FF2B5EF4-FFF2-40B4-BE49-F238E27FC236}">
                <a16:creationId xmlns:a16="http://schemas.microsoft.com/office/drawing/2014/main" xmlns="" id="{8CFF5141-81E1-E800-7635-11D6F05A9B97}"/>
              </a:ext>
            </a:extLst>
          </p:cNvPr>
          <p:cNvSpPr txBox="1"/>
          <p:nvPr/>
        </p:nvSpPr>
        <p:spPr>
          <a:xfrm rot="16200000">
            <a:off x="-2387838" y="3057867"/>
            <a:ext cx="5772151" cy="351186"/>
          </a:xfrm>
          <a:prstGeom prst="rect">
            <a:avLst/>
          </a:prstGeom>
        </p:spPr>
        <p:txBody>
          <a:bodyPr wrap="square" lIns="0" tIns="0" rIns="0" bIns="0" rtlCol="0" anchor="t">
            <a:spAutoFit/>
          </a:bodyPr>
          <a:lstStyle/>
          <a:p>
            <a:pPr algn="r">
              <a:lnSpc>
                <a:spcPts val="2940"/>
              </a:lnSpc>
            </a:pPr>
            <a:r>
              <a:rPr lang="en-US" sz="2100"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8" name="AutoShape 13">
            <a:extLst>
              <a:ext uri="{FF2B5EF4-FFF2-40B4-BE49-F238E27FC236}">
                <a16:creationId xmlns:a16="http://schemas.microsoft.com/office/drawing/2014/main" xmlns="" id="{F7E177E4-6AE4-03F0-55B4-0C2B5D396AFD}"/>
              </a:ext>
            </a:extLst>
          </p:cNvPr>
          <p:cNvSpPr/>
          <p:nvPr/>
        </p:nvSpPr>
        <p:spPr>
          <a:xfrm>
            <a:off x="542943" y="6191866"/>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9" name="TextBox 14">
            <a:extLst>
              <a:ext uri="{FF2B5EF4-FFF2-40B4-BE49-F238E27FC236}">
                <a16:creationId xmlns:a16="http://schemas.microsoft.com/office/drawing/2014/main" xmlns="" id="{4145CEC0-C685-0FD5-FDBD-6B684CCD44F6}"/>
              </a:ext>
            </a:extLst>
          </p:cNvPr>
          <p:cNvSpPr txBox="1"/>
          <p:nvPr/>
        </p:nvSpPr>
        <p:spPr>
          <a:xfrm>
            <a:off x="0" y="9096375"/>
            <a:ext cx="1047750" cy="375285"/>
          </a:xfrm>
          <a:prstGeom prst="rect">
            <a:avLst/>
          </a:prstGeom>
        </p:spPr>
        <p:txBody>
          <a:bodyPr lIns="0" tIns="0" rIns="0" bIns="0" rtlCol="0" anchor="t">
            <a:spAutoFit/>
          </a:bodyPr>
          <a:lstStyle/>
          <a:p>
            <a:pPr algn="ctr">
              <a:lnSpc>
                <a:spcPts val="2940"/>
              </a:lnSpc>
            </a:pPr>
            <a:r>
              <a:rPr lang="en-US" sz="2100">
                <a:solidFill>
                  <a:srgbClr val="FFFFFF"/>
                </a:solidFill>
                <a:latin typeface="Poppins Light"/>
                <a:ea typeface="Poppins Light"/>
                <a:cs typeface="Poppins Light"/>
                <a:sym typeface="Poppins Light"/>
              </a:rPr>
              <a:t>00</a:t>
            </a:r>
          </a:p>
        </p:txBody>
      </p:sp>
      <p:sp>
        <p:nvSpPr>
          <p:cNvPr id="3" name="Slide Number Placeholder 2">
            <a:extLst>
              <a:ext uri="{FF2B5EF4-FFF2-40B4-BE49-F238E27FC236}">
                <a16:creationId xmlns:a16="http://schemas.microsoft.com/office/drawing/2014/main" xmlns="" id="{BE656D45-B281-7152-20AD-BA2CB22D56D0}"/>
              </a:ext>
            </a:extLst>
          </p:cNvPr>
          <p:cNvSpPr>
            <a:spLocks noGrp="1"/>
          </p:cNvSpPr>
          <p:nvPr>
            <p:ph type="sldNum" sz="quarter" idx="12"/>
          </p:nvPr>
        </p:nvSpPr>
        <p:spPr>
          <a:xfrm>
            <a:off x="15773400" y="9639300"/>
            <a:ext cx="2133600" cy="365125"/>
          </a:xfrm>
        </p:spPr>
        <p:txBody>
          <a:bodyPr/>
          <a:lstStyle/>
          <a:p>
            <a:fld id="{B6F15528-21DE-4FAA-801E-634DDDAF4B2B}" type="slidenum">
              <a:rPr lang="en-US" smtClean="0"/>
              <a:pPr/>
              <a:t>15</a:t>
            </a:fld>
            <a:endParaRPr lang="en-US"/>
          </a:p>
        </p:txBody>
      </p:sp>
      <p:graphicFrame>
        <p:nvGraphicFramePr>
          <p:cNvPr id="11" name="Diagram 10">
            <a:extLst>
              <a:ext uri="{FF2B5EF4-FFF2-40B4-BE49-F238E27FC236}">
                <a16:creationId xmlns:a16="http://schemas.microsoft.com/office/drawing/2014/main" xmlns="" id="{2B7AFBC4-2713-4908-77B5-0D24A83D3E48}"/>
              </a:ext>
            </a:extLst>
          </p:cNvPr>
          <p:cNvGraphicFramePr/>
          <p:nvPr>
            <p:extLst>
              <p:ext uri="{D42A27DB-BD31-4B8C-83A1-F6EECF244321}">
                <p14:modId xmlns:p14="http://schemas.microsoft.com/office/powerpoint/2010/main" val="384408259"/>
              </p:ext>
            </p:extLst>
          </p:nvPr>
        </p:nvGraphicFramePr>
        <p:xfrm>
          <a:off x="3810000" y="2127866"/>
          <a:ext cx="12192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14277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B86C3F4-FE84-08FD-B217-0886E176B0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806CB3BF-7BFF-78F0-5487-3EE76777C58F}"/>
              </a:ext>
            </a:extLst>
          </p:cNvPr>
          <p:cNvSpPr>
            <a:spLocks noGrp="1"/>
          </p:cNvSpPr>
          <p:nvPr>
            <p:ph type="title"/>
          </p:nvPr>
        </p:nvSpPr>
        <p:spPr>
          <a:xfrm>
            <a:off x="4038600" y="194416"/>
            <a:ext cx="12954000" cy="2537758"/>
          </a:xfrm>
        </p:spPr>
        <p:txBody>
          <a:bodyPr>
            <a:noAutofit/>
          </a:bodyPr>
          <a:lstStyle/>
          <a:p>
            <a:r>
              <a:rPr lang="en-US" sz="4000" dirty="0">
                <a:solidFill>
                  <a:srgbClr val="7C240B"/>
                </a:solidFill>
              </a:rPr>
              <a:t>Quy </a:t>
            </a:r>
            <a:r>
              <a:rPr lang="en-US" sz="4000" dirty="0" err="1">
                <a:solidFill>
                  <a:srgbClr val="7C240B"/>
                </a:solidFill>
              </a:rPr>
              <a:t>định</a:t>
            </a:r>
            <a:r>
              <a:rPr lang="en-US" sz="4000" dirty="0">
                <a:solidFill>
                  <a:srgbClr val="7C240B"/>
                </a:solidFill>
              </a:rPr>
              <a:t> </a:t>
            </a:r>
            <a:r>
              <a:rPr lang="en-US" sz="4000" dirty="0" err="1">
                <a:solidFill>
                  <a:srgbClr val="7C240B"/>
                </a:solidFill>
              </a:rPr>
              <a:t>xử</a:t>
            </a:r>
            <a:r>
              <a:rPr lang="en-US" sz="4000" dirty="0">
                <a:solidFill>
                  <a:srgbClr val="7C240B"/>
                </a:solidFill>
              </a:rPr>
              <a:t> </a:t>
            </a:r>
            <a:r>
              <a:rPr lang="en-US" sz="4000" dirty="0" err="1">
                <a:solidFill>
                  <a:srgbClr val="7C240B"/>
                </a:solidFill>
              </a:rPr>
              <a:t>phạt</a:t>
            </a:r>
            <a:r>
              <a:rPr lang="en-US" sz="4000" dirty="0">
                <a:solidFill>
                  <a:srgbClr val="7C240B"/>
                </a:solidFill>
              </a:rPr>
              <a:t> vi </a:t>
            </a:r>
            <a:r>
              <a:rPr lang="en-US" sz="4000" dirty="0" err="1">
                <a:solidFill>
                  <a:srgbClr val="7C240B"/>
                </a:solidFill>
              </a:rPr>
              <a:t>phạm</a:t>
            </a:r>
            <a:r>
              <a:rPr lang="en-US" sz="4000" dirty="0">
                <a:solidFill>
                  <a:srgbClr val="7C240B"/>
                </a:solidFill>
              </a:rPr>
              <a:t> </a:t>
            </a:r>
            <a:r>
              <a:rPr lang="en-US" sz="4000" dirty="0" err="1">
                <a:solidFill>
                  <a:srgbClr val="7C240B"/>
                </a:solidFill>
              </a:rPr>
              <a:t>hành</a:t>
            </a:r>
            <a:r>
              <a:rPr lang="en-US" sz="4000" dirty="0">
                <a:solidFill>
                  <a:srgbClr val="7C240B"/>
                </a:solidFill>
              </a:rPr>
              <a:t> </a:t>
            </a:r>
            <a:r>
              <a:rPr lang="en-US" sz="4000" dirty="0" err="1">
                <a:solidFill>
                  <a:srgbClr val="7C240B"/>
                </a:solidFill>
              </a:rPr>
              <a:t>chính</a:t>
            </a:r>
            <a:r>
              <a:rPr lang="en-US" sz="4000" dirty="0">
                <a:solidFill>
                  <a:srgbClr val="7C240B"/>
                </a:solidFill>
              </a:rPr>
              <a:t> </a:t>
            </a:r>
            <a:br>
              <a:rPr lang="en-US" sz="4000" dirty="0">
                <a:solidFill>
                  <a:srgbClr val="7C240B"/>
                </a:solidFill>
              </a:rPr>
            </a:br>
            <a:r>
              <a:rPr lang="vi-VN" altLang="en-US" sz="2800" b="0" i="1" dirty="0">
                <a:solidFill>
                  <a:srgbClr val="7C240B"/>
                </a:solidFill>
              </a:rPr>
              <a:t>Nghị định số </a:t>
            </a:r>
            <a:r>
              <a:rPr lang="en-US" altLang="en-US" sz="2800" b="0" i="1" dirty="0">
                <a:solidFill>
                  <a:srgbClr val="7C240B"/>
                </a:solidFill>
              </a:rPr>
              <a:t>340/2025/NĐ-CP </a:t>
            </a:r>
            <a:r>
              <a:rPr lang="en-US" altLang="en-US" sz="2800" b="0" i="1" dirty="0" err="1">
                <a:solidFill>
                  <a:srgbClr val="7C240B"/>
                </a:solidFill>
              </a:rPr>
              <a:t>ngày</a:t>
            </a:r>
            <a:r>
              <a:rPr lang="en-US" altLang="en-US" sz="2800" b="0" i="1" dirty="0">
                <a:solidFill>
                  <a:srgbClr val="7C240B"/>
                </a:solidFill>
              </a:rPr>
              <a:t> 25/12/2025 </a:t>
            </a:r>
            <a:r>
              <a:rPr lang="en-US" altLang="en-US" sz="2800" b="0" i="1" dirty="0" err="1">
                <a:solidFill>
                  <a:srgbClr val="7C240B"/>
                </a:solidFill>
              </a:rPr>
              <a:t>quy</a:t>
            </a:r>
            <a:r>
              <a:rPr lang="en-US" altLang="en-US" sz="2800" b="0" i="1" dirty="0">
                <a:solidFill>
                  <a:srgbClr val="7C240B"/>
                </a:solidFill>
              </a:rPr>
              <a:t> </a:t>
            </a:r>
            <a:r>
              <a:rPr lang="en-US" altLang="en-US" sz="2800" b="0" i="1" dirty="0" err="1">
                <a:solidFill>
                  <a:srgbClr val="7C240B"/>
                </a:solidFill>
              </a:rPr>
              <a:t>định</a:t>
            </a:r>
            <a:r>
              <a:rPr lang="en-US" altLang="en-US" sz="2800" b="0" i="1" dirty="0">
                <a:solidFill>
                  <a:srgbClr val="7C240B"/>
                </a:solidFill>
              </a:rPr>
              <a:t> </a:t>
            </a:r>
            <a:r>
              <a:rPr lang="en-US" altLang="en-US" sz="2800" b="0" i="1" dirty="0" err="1">
                <a:solidFill>
                  <a:srgbClr val="7C240B"/>
                </a:solidFill>
              </a:rPr>
              <a:t>về</a:t>
            </a:r>
            <a:r>
              <a:rPr lang="en-US" altLang="en-US" sz="2800" b="0" i="1" dirty="0">
                <a:solidFill>
                  <a:srgbClr val="7C240B"/>
                </a:solidFill>
              </a:rPr>
              <a:t> </a:t>
            </a:r>
            <a:r>
              <a:rPr lang="en-US" altLang="en-US" sz="2800" b="0" i="1" dirty="0" err="1">
                <a:solidFill>
                  <a:srgbClr val="7C240B"/>
                </a:solidFill>
              </a:rPr>
              <a:t>xử</a:t>
            </a:r>
            <a:r>
              <a:rPr lang="en-US" altLang="en-US" sz="2800" b="0" i="1" dirty="0">
                <a:solidFill>
                  <a:srgbClr val="7C240B"/>
                </a:solidFill>
              </a:rPr>
              <a:t> </a:t>
            </a:r>
            <a:r>
              <a:rPr lang="en-US" altLang="en-US" sz="2800" b="0" i="1" dirty="0" err="1">
                <a:solidFill>
                  <a:srgbClr val="7C240B"/>
                </a:solidFill>
              </a:rPr>
              <a:t>phạt</a:t>
            </a:r>
            <a:r>
              <a:rPr lang="en-US" altLang="en-US" sz="2800" b="0" i="1" dirty="0">
                <a:solidFill>
                  <a:srgbClr val="7C240B"/>
                </a:solidFill>
              </a:rPr>
              <a:t> vi </a:t>
            </a:r>
            <a:r>
              <a:rPr lang="en-US" altLang="en-US" sz="2800" b="0" i="1" dirty="0" err="1">
                <a:solidFill>
                  <a:srgbClr val="7C240B"/>
                </a:solidFill>
              </a:rPr>
              <a:t>phạm</a:t>
            </a:r>
            <a:r>
              <a:rPr lang="en-US" altLang="en-US" sz="2800" b="0" i="1" dirty="0">
                <a:solidFill>
                  <a:srgbClr val="7C240B"/>
                </a:solidFill>
              </a:rPr>
              <a:t> </a:t>
            </a:r>
            <a:r>
              <a:rPr lang="en-US" altLang="en-US" sz="2800" b="0" i="1" dirty="0" err="1">
                <a:solidFill>
                  <a:srgbClr val="7C240B"/>
                </a:solidFill>
              </a:rPr>
              <a:t>hành</a:t>
            </a:r>
            <a:r>
              <a:rPr lang="en-US" altLang="en-US" sz="2800" b="0" i="1" dirty="0">
                <a:solidFill>
                  <a:srgbClr val="7C240B"/>
                </a:solidFill>
              </a:rPr>
              <a:t> </a:t>
            </a:r>
            <a:r>
              <a:rPr lang="en-US" altLang="en-US" sz="2800" b="0" i="1" dirty="0" err="1">
                <a:solidFill>
                  <a:srgbClr val="7C240B"/>
                </a:solidFill>
              </a:rPr>
              <a:t>chính</a:t>
            </a:r>
            <a:r>
              <a:rPr lang="en-US" altLang="en-US" sz="2800" b="0" i="1" dirty="0">
                <a:solidFill>
                  <a:srgbClr val="7C240B"/>
                </a:solidFill>
              </a:rPr>
              <a:t> </a:t>
            </a:r>
            <a:r>
              <a:rPr lang="en-US" altLang="en-US" sz="2800" b="0" i="1" dirty="0" err="1">
                <a:solidFill>
                  <a:srgbClr val="7C240B"/>
                </a:solidFill>
              </a:rPr>
              <a:t>trong</a:t>
            </a:r>
            <a:r>
              <a:rPr lang="en-US" altLang="en-US" sz="2800" b="0" i="1" dirty="0">
                <a:solidFill>
                  <a:srgbClr val="7C240B"/>
                </a:solidFill>
              </a:rPr>
              <a:t> </a:t>
            </a:r>
            <a:r>
              <a:rPr lang="en-US" altLang="en-US" sz="2800" b="0" i="1" dirty="0" err="1">
                <a:solidFill>
                  <a:srgbClr val="7C240B"/>
                </a:solidFill>
              </a:rPr>
              <a:t>lĩnh</a:t>
            </a:r>
            <a:r>
              <a:rPr lang="en-US" altLang="en-US" sz="2800" b="0" i="1" dirty="0">
                <a:solidFill>
                  <a:srgbClr val="7C240B"/>
                </a:solidFill>
              </a:rPr>
              <a:t> </a:t>
            </a:r>
            <a:r>
              <a:rPr lang="en-US" altLang="en-US" sz="2800" b="0" i="1" dirty="0" err="1">
                <a:solidFill>
                  <a:srgbClr val="7C240B"/>
                </a:solidFill>
              </a:rPr>
              <a:t>vực</a:t>
            </a:r>
            <a:r>
              <a:rPr lang="en-US" altLang="en-US" sz="2800" b="0" i="1" dirty="0">
                <a:solidFill>
                  <a:srgbClr val="7C240B"/>
                </a:solidFill>
              </a:rPr>
              <a:t> </a:t>
            </a:r>
            <a:r>
              <a:rPr lang="en-US" altLang="en-US" sz="2800" b="0" i="1" dirty="0" err="1">
                <a:solidFill>
                  <a:srgbClr val="7C240B"/>
                </a:solidFill>
              </a:rPr>
              <a:t>tiền</a:t>
            </a:r>
            <a:r>
              <a:rPr lang="en-US" altLang="en-US" sz="2800" b="0" i="1" dirty="0">
                <a:solidFill>
                  <a:srgbClr val="7C240B"/>
                </a:solidFill>
              </a:rPr>
              <a:t> </a:t>
            </a:r>
            <a:r>
              <a:rPr lang="en-US" altLang="en-US" sz="2800" b="0" i="1" dirty="0" err="1">
                <a:solidFill>
                  <a:srgbClr val="7C240B"/>
                </a:solidFill>
              </a:rPr>
              <a:t>tệ</a:t>
            </a:r>
            <a:r>
              <a:rPr lang="en-US" altLang="en-US" sz="2800" b="0" i="1" dirty="0">
                <a:solidFill>
                  <a:srgbClr val="7C240B"/>
                </a:solidFill>
              </a:rPr>
              <a:t> </a:t>
            </a:r>
            <a:r>
              <a:rPr lang="en-US" altLang="en-US" sz="2800" b="0" i="1" dirty="0" err="1">
                <a:solidFill>
                  <a:srgbClr val="7C240B"/>
                </a:solidFill>
              </a:rPr>
              <a:t>và</a:t>
            </a:r>
            <a:r>
              <a:rPr lang="en-US" altLang="en-US" sz="2800" b="0" i="1" dirty="0">
                <a:solidFill>
                  <a:srgbClr val="7C240B"/>
                </a:solidFill>
              </a:rPr>
              <a:t> </a:t>
            </a:r>
            <a:r>
              <a:rPr lang="en-US" altLang="en-US" sz="2800" b="0" i="1" dirty="0" err="1">
                <a:solidFill>
                  <a:srgbClr val="7C240B"/>
                </a:solidFill>
              </a:rPr>
              <a:t>ngân</a:t>
            </a:r>
            <a:r>
              <a:rPr lang="en-US" altLang="en-US" sz="2800" b="0" i="1" dirty="0">
                <a:solidFill>
                  <a:srgbClr val="7C240B"/>
                </a:solidFill>
              </a:rPr>
              <a:t> </a:t>
            </a:r>
            <a:r>
              <a:rPr lang="en-US" altLang="en-US" sz="2800" b="0" i="1" dirty="0" err="1">
                <a:solidFill>
                  <a:srgbClr val="7C240B"/>
                </a:solidFill>
              </a:rPr>
              <a:t>hàng</a:t>
            </a:r>
            <a:endParaRPr lang="en-US" sz="4000" b="0" i="1" dirty="0"/>
          </a:p>
        </p:txBody>
      </p:sp>
      <p:grpSp>
        <p:nvGrpSpPr>
          <p:cNvPr id="4" name="Group 9">
            <a:extLst>
              <a:ext uri="{FF2B5EF4-FFF2-40B4-BE49-F238E27FC236}">
                <a16:creationId xmlns:a16="http://schemas.microsoft.com/office/drawing/2014/main" xmlns="" id="{A83EAEFA-C300-1C31-15E3-E83511C63F8C}"/>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5" name="Freeform 10">
              <a:extLst>
                <a:ext uri="{FF2B5EF4-FFF2-40B4-BE49-F238E27FC236}">
                  <a16:creationId xmlns:a16="http://schemas.microsoft.com/office/drawing/2014/main" xmlns="" id="{C527BA41-B240-B81C-6FDB-8987AB52C840}"/>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6" name="TextBox 11">
              <a:extLst>
                <a:ext uri="{FF2B5EF4-FFF2-40B4-BE49-F238E27FC236}">
                  <a16:creationId xmlns:a16="http://schemas.microsoft.com/office/drawing/2014/main" xmlns="" id="{5DAEC7D1-52F5-9A89-12E3-DC16DA0BB347}"/>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a:p>
          </p:txBody>
        </p:sp>
      </p:grpSp>
      <p:sp>
        <p:nvSpPr>
          <p:cNvPr id="7" name="TextBox 12">
            <a:extLst>
              <a:ext uri="{FF2B5EF4-FFF2-40B4-BE49-F238E27FC236}">
                <a16:creationId xmlns:a16="http://schemas.microsoft.com/office/drawing/2014/main" xmlns="" id="{D577C7B0-87CA-1A6A-74D4-F6D65313F9C3}"/>
              </a:ext>
            </a:extLst>
          </p:cNvPr>
          <p:cNvSpPr txBox="1"/>
          <p:nvPr/>
        </p:nvSpPr>
        <p:spPr>
          <a:xfrm rot="16200000">
            <a:off x="-2387838" y="3057867"/>
            <a:ext cx="5772151" cy="351186"/>
          </a:xfrm>
          <a:prstGeom prst="rect">
            <a:avLst/>
          </a:prstGeom>
        </p:spPr>
        <p:txBody>
          <a:bodyPr wrap="square" lIns="0" tIns="0" rIns="0" bIns="0" rtlCol="0" anchor="t">
            <a:spAutoFit/>
          </a:bodyPr>
          <a:lstStyle/>
          <a:p>
            <a:pPr algn="r">
              <a:lnSpc>
                <a:spcPts val="2940"/>
              </a:lnSpc>
            </a:pPr>
            <a:r>
              <a:rPr lang="en-US" sz="2100"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8" name="AutoShape 13">
            <a:extLst>
              <a:ext uri="{FF2B5EF4-FFF2-40B4-BE49-F238E27FC236}">
                <a16:creationId xmlns:a16="http://schemas.microsoft.com/office/drawing/2014/main" xmlns="" id="{2A17A70C-357B-865D-E3A6-FB6D7FD68F4C}"/>
              </a:ext>
            </a:extLst>
          </p:cNvPr>
          <p:cNvSpPr/>
          <p:nvPr/>
        </p:nvSpPr>
        <p:spPr>
          <a:xfrm>
            <a:off x="542943" y="6191866"/>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9" name="TextBox 14">
            <a:extLst>
              <a:ext uri="{FF2B5EF4-FFF2-40B4-BE49-F238E27FC236}">
                <a16:creationId xmlns:a16="http://schemas.microsoft.com/office/drawing/2014/main" xmlns="" id="{C8214A90-0BB2-FB2E-5D95-0BCDB592C4E9}"/>
              </a:ext>
            </a:extLst>
          </p:cNvPr>
          <p:cNvSpPr txBox="1"/>
          <p:nvPr/>
        </p:nvSpPr>
        <p:spPr>
          <a:xfrm>
            <a:off x="0" y="9096375"/>
            <a:ext cx="1047750" cy="375285"/>
          </a:xfrm>
          <a:prstGeom prst="rect">
            <a:avLst/>
          </a:prstGeom>
        </p:spPr>
        <p:txBody>
          <a:bodyPr lIns="0" tIns="0" rIns="0" bIns="0" rtlCol="0" anchor="t">
            <a:spAutoFit/>
          </a:bodyPr>
          <a:lstStyle/>
          <a:p>
            <a:pPr algn="ctr">
              <a:lnSpc>
                <a:spcPts val="2940"/>
              </a:lnSpc>
            </a:pPr>
            <a:r>
              <a:rPr lang="en-US" sz="2100">
                <a:solidFill>
                  <a:srgbClr val="FFFFFF"/>
                </a:solidFill>
                <a:latin typeface="Poppins Light"/>
                <a:ea typeface="Poppins Light"/>
                <a:cs typeface="Poppins Light"/>
                <a:sym typeface="Poppins Light"/>
              </a:rPr>
              <a:t>00</a:t>
            </a:r>
          </a:p>
        </p:txBody>
      </p:sp>
      <p:sp>
        <p:nvSpPr>
          <p:cNvPr id="3" name="Slide Number Placeholder 2">
            <a:extLst>
              <a:ext uri="{FF2B5EF4-FFF2-40B4-BE49-F238E27FC236}">
                <a16:creationId xmlns:a16="http://schemas.microsoft.com/office/drawing/2014/main" xmlns="" id="{8BFCBA7A-810D-D460-EA37-2373481FBE95}"/>
              </a:ext>
            </a:extLst>
          </p:cNvPr>
          <p:cNvSpPr>
            <a:spLocks noGrp="1"/>
          </p:cNvSpPr>
          <p:nvPr>
            <p:ph type="sldNum" sz="quarter" idx="12"/>
          </p:nvPr>
        </p:nvSpPr>
        <p:spPr>
          <a:xfrm>
            <a:off x="15773400" y="9639300"/>
            <a:ext cx="2133600" cy="365125"/>
          </a:xfrm>
        </p:spPr>
        <p:txBody>
          <a:bodyPr/>
          <a:lstStyle/>
          <a:p>
            <a:fld id="{B6F15528-21DE-4FAA-801E-634DDDAF4B2B}" type="slidenum">
              <a:rPr lang="en-US" smtClean="0"/>
              <a:pPr/>
              <a:t>16</a:t>
            </a:fld>
            <a:endParaRPr lang="en-US"/>
          </a:p>
        </p:txBody>
      </p:sp>
      <p:graphicFrame>
        <p:nvGraphicFramePr>
          <p:cNvPr id="10" name="Diagram 9">
            <a:extLst>
              <a:ext uri="{FF2B5EF4-FFF2-40B4-BE49-F238E27FC236}">
                <a16:creationId xmlns:a16="http://schemas.microsoft.com/office/drawing/2014/main" xmlns="" id="{963C1709-2219-0E09-F64C-4048B2A8ADF5}"/>
              </a:ext>
            </a:extLst>
          </p:cNvPr>
          <p:cNvGraphicFramePr/>
          <p:nvPr>
            <p:extLst>
              <p:ext uri="{D42A27DB-BD31-4B8C-83A1-F6EECF244321}">
                <p14:modId xmlns:p14="http://schemas.microsoft.com/office/powerpoint/2010/main" val="1212807715"/>
              </p:ext>
            </p:extLst>
          </p:nvPr>
        </p:nvGraphicFramePr>
        <p:xfrm>
          <a:off x="1590693" y="2171701"/>
          <a:ext cx="15401907" cy="7832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60722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0A43F50-F2C4-5E25-AA54-1E5CEA4D06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DC9464D9-2790-7AD5-83B1-9548B8FDF92D}"/>
              </a:ext>
            </a:extLst>
          </p:cNvPr>
          <p:cNvSpPr>
            <a:spLocks noGrp="1"/>
          </p:cNvSpPr>
          <p:nvPr>
            <p:ph type="title"/>
          </p:nvPr>
        </p:nvSpPr>
        <p:spPr>
          <a:xfrm>
            <a:off x="4038600" y="194416"/>
            <a:ext cx="12954000" cy="2537758"/>
          </a:xfrm>
        </p:spPr>
        <p:txBody>
          <a:bodyPr>
            <a:noAutofit/>
          </a:bodyPr>
          <a:lstStyle/>
          <a:p>
            <a:r>
              <a:rPr lang="en-US" sz="4000" dirty="0">
                <a:solidFill>
                  <a:srgbClr val="7C240B"/>
                </a:solidFill>
              </a:rPr>
              <a:t>Quy </a:t>
            </a:r>
            <a:r>
              <a:rPr lang="en-US" sz="4000" dirty="0" err="1">
                <a:solidFill>
                  <a:srgbClr val="7C240B"/>
                </a:solidFill>
              </a:rPr>
              <a:t>định</a:t>
            </a:r>
            <a:r>
              <a:rPr lang="en-US" sz="4000" dirty="0">
                <a:solidFill>
                  <a:srgbClr val="7C240B"/>
                </a:solidFill>
              </a:rPr>
              <a:t> </a:t>
            </a:r>
            <a:r>
              <a:rPr lang="en-US" sz="4000" dirty="0" err="1">
                <a:solidFill>
                  <a:srgbClr val="7C240B"/>
                </a:solidFill>
              </a:rPr>
              <a:t>xử</a:t>
            </a:r>
            <a:r>
              <a:rPr lang="en-US" sz="4000" dirty="0">
                <a:solidFill>
                  <a:srgbClr val="7C240B"/>
                </a:solidFill>
              </a:rPr>
              <a:t> </a:t>
            </a:r>
            <a:r>
              <a:rPr lang="en-US" sz="4000" dirty="0" err="1">
                <a:solidFill>
                  <a:srgbClr val="7C240B"/>
                </a:solidFill>
              </a:rPr>
              <a:t>phạt</a:t>
            </a:r>
            <a:r>
              <a:rPr lang="en-US" sz="4000" dirty="0">
                <a:solidFill>
                  <a:srgbClr val="7C240B"/>
                </a:solidFill>
              </a:rPr>
              <a:t> vi </a:t>
            </a:r>
            <a:r>
              <a:rPr lang="en-US" sz="4000" dirty="0" err="1">
                <a:solidFill>
                  <a:srgbClr val="7C240B"/>
                </a:solidFill>
              </a:rPr>
              <a:t>phạm</a:t>
            </a:r>
            <a:r>
              <a:rPr lang="en-US" sz="4000" dirty="0">
                <a:solidFill>
                  <a:srgbClr val="7C240B"/>
                </a:solidFill>
              </a:rPr>
              <a:t> </a:t>
            </a:r>
            <a:r>
              <a:rPr lang="en-US" sz="4000" dirty="0" err="1">
                <a:solidFill>
                  <a:srgbClr val="7C240B"/>
                </a:solidFill>
              </a:rPr>
              <a:t>hành</a:t>
            </a:r>
            <a:r>
              <a:rPr lang="en-US" sz="4000" dirty="0">
                <a:solidFill>
                  <a:srgbClr val="7C240B"/>
                </a:solidFill>
              </a:rPr>
              <a:t> </a:t>
            </a:r>
            <a:r>
              <a:rPr lang="en-US" sz="4000" dirty="0" err="1">
                <a:solidFill>
                  <a:srgbClr val="7C240B"/>
                </a:solidFill>
              </a:rPr>
              <a:t>chính</a:t>
            </a:r>
            <a:r>
              <a:rPr lang="en-US" sz="4000" dirty="0">
                <a:solidFill>
                  <a:srgbClr val="7C240B"/>
                </a:solidFill>
              </a:rPr>
              <a:t/>
            </a:r>
            <a:br>
              <a:rPr lang="en-US" sz="4000" dirty="0">
                <a:solidFill>
                  <a:srgbClr val="7C240B"/>
                </a:solidFill>
              </a:rPr>
            </a:br>
            <a:r>
              <a:rPr lang="vi-VN" altLang="en-US" sz="2800" b="0" i="1" dirty="0">
                <a:solidFill>
                  <a:srgbClr val="7C240B"/>
                </a:solidFill>
              </a:rPr>
              <a:t>Nghị định số </a:t>
            </a:r>
            <a:r>
              <a:rPr lang="en-US" altLang="en-US" sz="2800" b="0" i="1" dirty="0">
                <a:solidFill>
                  <a:srgbClr val="7C240B"/>
                </a:solidFill>
              </a:rPr>
              <a:t>340/2025/NĐ-CP </a:t>
            </a:r>
            <a:r>
              <a:rPr lang="en-US" altLang="en-US" sz="2800" b="0" i="1" dirty="0" err="1">
                <a:solidFill>
                  <a:srgbClr val="7C240B"/>
                </a:solidFill>
              </a:rPr>
              <a:t>ngày</a:t>
            </a:r>
            <a:r>
              <a:rPr lang="en-US" altLang="en-US" sz="2800" b="0" i="1" dirty="0">
                <a:solidFill>
                  <a:srgbClr val="7C240B"/>
                </a:solidFill>
              </a:rPr>
              <a:t> 25/12/2025 </a:t>
            </a:r>
            <a:r>
              <a:rPr lang="en-US" altLang="en-US" sz="2800" b="0" i="1" dirty="0" err="1">
                <a:solidFill>
                  <a:srgbClr val="7C240B"/>
                </a:solidFill>
              </a:rPr>
              <a:t>quy</a:t>
            </a:r>
            <a:r>
              <a:rPr lang="en-US" altLang="en-US" sz="2800" b="0" i="1" dirty="0">
                <a:solidFill>
                  <a:srgbClr val="7C240B"/>
                </a:solidFill>
              </a:rPr>
              <a:t> </a:t>
            </a:r>
            <a:r>
              <a:rPr lang="en-US" altLang="en-US" sz="2800" b="0" i="1" dirty="0" err="1">
                <a:solidFill>
                  <a:srgbClr val="7C240B"/>
                </a:solidFill>
              </a:rPr>
              <a:t>định</a:t>
            </a:r>
            <a:r>
              <a:rPr lang="en-US" altLang="en-US" sz="2800" b="0" i="1" dirty="0">
                <a:solidFill>
                  <a:srgbClr val="7C240B"/>
                </a:solidFill>
              </a:rPr>
              <a:t> </a:t>
            </a:r>
            <a:r>
              <a:rPr lang="en-US" altLang="en-US" sz="2800" b="0" i="1" dirty="0" err="1">
                <a:solidFill>
                  <a:srgbClr val="7C240B"/>
                </a:solidFill>
              </a:rPr>
              <a:t>về</a:t>
            </a:r>
            <a:r>
              <a:rPr lang="en-US" altLang="en-US" sz="2800" b="0" i="1" dirty="0">
                <a:solidFill>
                  <a:srgbClr val="7C240B"/>
                </a:solidFill>
              </a:rPr>
              <a:t> </a:t>
            </a:r>
            <a:r>
              <a:rPr lang="en-US" altLang="en-US" sz="2800" b="0" i="1" dirty="0" err="1">
                <a:solidFill>
                  <a:srgbClr val="7C240B"/>
                </a:solidFill>
              </a:rPr>
              <a:t>xử</a:t>
            </a:r>
            <a:r>
              <a:rPr lang="en-US" altLang="en-US" sz="2800" b="0" i="1" dirty="0">
                <a:solidFill>
                  <a:srgbClr val="7C240B"/>
                </a:solidFill>
              </a:rPr>
              <a:t> </a:t>
            </a:r>
            <a:r>
              <a:rPr lang="en-US" altLang="en-US" sz="2800" b="0" i="1" dirty="0" err="1">
                <a:solidFill>
                  <a:srgbClr val="7C240B"/>
                </a:solidFill>
              </a:rPr>
              <a:t>phạt</a:t>
            </a:r>
            <a:r>
              <a:rPr lang="en-US" altLang="en-US" sz="2800" b="0" i="1" dirty="0">
                <a:solidFill>
                  <a:srgbClr val="7C240B"/>
                </a:solidFill>
              </a:rPr>
              <a:t> vi </a:t>
            </a:r>
            <a:r>
              <a:rPr lang="en-US" altLang="en-US" sz="2800" b="0" i="1" dirty="0" err="1">
                <a:solidFill>
                  <a:srgbClr val="7C240B"/>
                </a:solidFill>
              </a:rPr>
              <a:t>phạm</a:t>
            </a:r>
            <a:r>
              <a:rPr lang="en-US" altLang="en-US" sz="2800" b="0" i="1" dirty="0">
                <a:solidFill>
                  <a:srgbClr val="7C240B"/>
                </a:solidFill>
              </a:rPr>
              <a:t> </a:t>
            </a:r>
            <a:r>
              <a:rPr lang="en-US" altLang="en-US" sz="2800" b="0" i="1" dirty="0" err="1">
                <a:solidFill>
                  <a:srgbClr val="7C240B"/>
                </a:solidFill>
              </a:rPr>
              <a:t>hành</a:t>
            </a:r>
            <a:r>
              <a:rPr lang="en-US" altLang="en-US" sz="2800" b="0" i="1" dirty="0">
                <a:solidFill>
                  <a:srgbClr val="7C240B"/>
                </a:solidFill>
              </a:rPr>
              <a:t> </a:t>
            </a:r>
            <a:r>
              <a:rPr lang="en-US" altLang="en-US" sz="2800" b="0" i="1" dirty="0" err="1">
                <a:solidFill>
                  <a:srgbClr val="7C240B"/>
                </a:solidFill>
              </a:rPr>
              <a:t>chính</a:t>
            </a:r>
            <a:r>
              <a:rPr lang="en-US" altLang="en-US" sz="2800" b="0" i="1" dirty="0">
                <a:solidFill>
                  <a:srgbClr val="7C240B"/>
                </a:solidFill>
              </a:rPr>
              <a:t> </a:t>
            </a:r>
            <a:r>
              <a:rPr lang="en-US" altLang="en-US" sz="2800" b="0" i="1" dirty="0" err="1">
                <a:solidFill>
                  <a:srgbClr val="7C240B"/>
                </a:solidFill>
              </a:rPr>
              <a:t>trong</a:t>
            </a:r>
            <a:r>
              <a:rPr lang="en-US" altLang="en-US" sz="2800" b="0" i="1" dirty="0">
                <a:solidFill>
                  <a:srgbClr val="7C240B"/>
                </a:solidFill>
              </a:rPr>
              <a:t> </a:t>
            </a:r>
            <a:r>
              <a:rPr lang="en-US" altLang="en-US" sz="2800" b="0" i="1" dirty="0" err="1">
                <a:solidFill>
                  <a:srgbClr val="7C240B"/>
                </a:solidFill>
              </a:rPr>
              <a:t>lĩnh</a:t>
            </a:r>
            <a:r>
              <a:rPr lang="en-US" altLang="en-US" sz="2800" b="0" i="1" dirty="0">
                <a:solidFill>
                  <a:srgbClr val="7C240B"/>
                </a:solidFill>
              </a:rPr>
              <a:t> </a:t>
            </a:r>
            <a:r>
              <a:rPr lang="en-US" altLang="en-US" sz="2800" b="0" i="1" dirty="0" err="1">
                <a:solidFill>
                  <a:srgbClr val="7C240B"/>
                </a:solidFill>
              </a:rPr>
              <a:t>vực</a:t>
            </a:r>
            <a:r>
              <a:rPr lang="en-US" altLang="en-US" sz="2800" b="0" i="1" dirty="0">
                <a:solidFill>
                  <a:srgbClr val="7C240B"/>
                </a:solidFill>
              </a:rPr>
              <a:t> </a:t>
            </a:r>
            <a:r>
              <a:rPr lang="en-US" altLang="en-US" sz="2800" b="0" i="1" dirty="0" err="1">
                <a:solidFill>
                  <a:srgbClr val="7C240B"/>
                </a:solidFill>
              </a:rPr>
              <a:t>tiền</a:t>
            </a:r>
            <a:r>
              <a:rPr lang="en-US" altLang="en-US" sz="2800" b="0" i="1" dirty="0">
                <a:solidFill>
                  <a:srgbClr val="7C240B"/>
                </a:solidFill>
              </a:rPr>
              <a:t> </a:t>
            </a:r>
            <a:r>
              <a:rPr lang="en-US" altLang="en-US" sz="2800" b="0" i="1" dirty="0" err="1">
                <a:solidFill>
                  <a:srgbClr val="7C240B"/>
                </a:solidFill>
              </a:rPr>
              <a:t>tệ</a:t>
            </a:r>
            <a:r>
              <a:rPr lang="en-US" altLang="en-US" sz="2800" b="0" i="1" dirty="0">
                <a:solidFill>
                  <a:srgbClr val="7C240B"/>
                </a:solidFill>
              </a:rPr>
              <a:t> </a:t>
            </a:r>
            <a:r>
              <a:rPr lang="en-US" altLang="en-US" sz="2800" b="0" i="1" dirty="0" err="1">
                <a:solidFill>
                  <a:srgbClr val="7C240B"/>
                </a:solidFill>
              </a:rPr>
              <a:t>và</a:t>
            </a:r>
            <a:r>
              <a:rPr lang="en-US" altLang="en-US" sz="2800" b="0" i="1" dirty="0">
                <a:solidFill>
                  <a:srgbClr val="7C240B"/>
                </a:solidFill>
              </a:rPr>
              <a:t> </a:t>
            </a:r>
            <a:r>
              <a:rPr lang="en-US" altLang="en-US" sz="2800" b="0" i="1" dirty="0" err="1">
                <a:solidFill>
                  <a:srgbClr val="7C240B"/>
                </a:solidFill>
              </a:rPr>
              <a:t>ngân</a:t>
            </a:r>
            <a:r>
              <a:rPr lang="en-US" altLang="en-US" sz="2800" b="0" i="1" dirty="0">
                <a:solidFill>
                  <a:srgbClr val="7C240B"/>
                </a:solidFill>
              </a:rPr>
              <a:t> </a:t>
            </a:r>
            <a:r>
              <a:rPr lang="en-US" altLang="en-US" sz="2800" b="0" i="1" dirty="0" err="1">
                <a:solidFill>
                  <a:srgbClr val="7C240B"/>
                </a:solidFill>
              </a:rPr>
              <a:t>hàng</a:t>
            </a:r>
            <a:endParaRPr lang="en-US" sz="4000" b="0" i="1" dirty="0"/>
          </a:p>
        </p:txBody>
      </p:sp>
      <p:grpSp>
        <p:nvGrpSpPr>
          <p:cNvPr id="4" name="Group 9">
            <a:extLst>
              <a:ext uri="{FF2B5EF4-FFF2-40B4-BE49-F238E27FC236}">
                <a16:creationId xmlns:a16="http://schemas.microsoft.com/office/drawing/2014/main" xmlns="" id="{B0EB997B-7C72-B7EC-EB1F-C8CFB8065375}"/>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5" name="Freeform 10">
              <a:extLst>
                <a:ext uri="{FF2B5EF4-FFF2-40B4-BE49-F238E27FC236}">
                  <a16:creationId xmlns:a16="http://schemas.microsoft.com/office/drawing/2014/main" xmlns="" id="{ACEC63A8-79DD-897C-312E-3106230A06BF}"/>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6" name="TextBox 11">
              <a:extLst>
                <a:ext uri="{FF2B5EF4-FFF2-40B4-BE49-F238E27FC236}">
                  <a16:creationId xmlns:a16="http://schemas.microsoft.com/office/drawing/2014/main" xmlns="" id="{158B0DA6-B8A1-4421-6A16-438BCB48F37C}"/>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a:p>
          </p:txBody>
        </p:sp>
      </p:grpSp>
      <p:sp>
        <p:nvSpPr>
          <p:cNvPr id="7" name="TextBox 12">
            <a:extLst>
              <a:ext uri="{FF2B5EF4-FFF2-40B4-BE49-F238E27FC236}">
                <a16:creationId xmlns:a16="http://schemas.microsoft.com/office/drawing/2014/main" xmlns="" id="{914CB9FA-7974-2463-9E99-C05F5CE0AF04}"/>
              </a:ext>
            </a:extLst>
          </p:cNvPr>
          <p:cNvSpPr txBox="1"/>
          <p:nvPr/>
        </p:nvSpPr>
        <p:spPr>
          <a:xfrm rot="16200000">
            <a:off x="-2387838" y="3057867"/>
            <a:ext cx="5772151" cy="351186"/>
          </a:xfrm>
          <a:prstGeom prst="rect">
            <a:avLst/>
          </a:prstGeom>
        </p:spPr>
        <p:txBody>
          <a:bodyPr wrap="square" lIns="0" tIns="0" rIns="0" bIns="0" rtlCol="0" anchor="t">
            <a:spAutoFit/>
          </a:bodyPr>
          <a:lstStyle/>
          <a:p>
            <a:pPr algn="r">
              <a:lnSpc>
                <a:spcPts val="2940"/>
              </a:lnSpc>
            </a:pPr>
            <a:r>
              <a:rPr lang="en-US" sz="2100"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8" name="AutoShape 13">
            <a:extLst>
              <a:ext uri="{FF2B5EF4-FFF2-40B4-BE49-F238E27FC236}">
                <a16:creationId xmlns:a16="http://schemas.microsoft.com/office/drawing/2014/main" xmlns="" id="{3FEA09EC-D64D-1587-4B14-E612A8C4586B}"/>
              </a:ext>
            </a:extLst>
          </p:cNvPr>
          <p:cNvSpPr/>
          <p:nvPr/>
        </p:nvSpPr>
        <p:spPr>
          <a:xfrm>
            <a:off x="542943" y="6191866"/>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9" name="TextBox 14">
            <a:extLst>
              <a:ext uri="{FF2B5EF4-FFF2-40B4-BE49-F238E27FC236}">
                <a16:creationId xmlns:a16="http://schemas.microsoft.com/office/drawing/2014/main" xmlns="" id="{8F1D4088-4F99-DFDC-BF8D-DA947B9E1EBC}"/>
              </a:ext>
            </a:extLst>
          </p:cNvPr>
          <p:cNvSpPr txBox="1"/>
          <p:nvPr/>
        </p:nvSpPr>
        <p:spPr>
          <a:xfrm>
            <a:off x="0" y="9096375"/>
            <a:ext cx="1047750" cy="375285"/>
          </a:xfrm>
          <a:prstGeom prst="rect">
            <a:avLst/>
          </a:prstGeom>
        </p:spPr>
        <p:txBody>
          <a:bodyPr lIns="0" tIns="0" rIns="0" bIns="0" rtlCol="0" anchor="t">
            <a:spAutoFit/>
          </a:bodyPr>
          <a:lstStyle/>
          <a:p>
            <a:pPr algn="ctr">
              <a:lnSpc>
                <a:spcPts val="2940"/>
              </a:lnSpc>
            </a:pPr>
            <a:r>
              <a:rPr lang="en-US" sz="2100">
                <a:solidFill>
                  <a:srgbClr val="FFFFFF"/>
                </a:solidFill>
                <a:latin typeface="Poppins Light"/>
                <a:ea typeface="Poppins Light"/>
                <a:cs typeface="Poppins Light"/>
                <a:sym typeface="Poppins Light"/>
              </a:rPr>
              <a:t>00</a:t>
            </a:r>
          </a:p>
        </p:txBody>
      </p:sp>
      <p:sp>
        <p:nvSpPr>
          <p:cNvPr id="3" name="Slide Number Placeholder 2">
            <a:extLst>
              <a:ext uri="{FF2B5EF4-FFF2-40B4-BE49-F238E27FC236}">
                <a16:creationId xmlns:a16="http://schemas.microsoft.com/office/drawing/2014/main" xmlns="" id="{9528B119-2D18-66FD-7B8B-522CAA6129F9}"/>
              </a:ext>
            </a:extLst>
          </p:cNvPr>
          <p:cNvSpPr>
            <a:spLocks noGrp="1"/>
          </p:cNvSpPr>
          <p:nvPr>
            <p:ph type="sldNum" sz="quarter" idx="12"/>
          </p:nvPr>
        </p:nvSpPr>
        <p:spPr>
          <a:xfrm>
            <a:off x="15773400" y="9639300"/>
            <a:ext cx="2133600" cy="365125"/>
          </a:xfrm>
        </p:spPr>
        <p:txBody>
          <a:bodyPr/>
          <a:lstStyle/>
          <a:p>
            <a:fld id="{B6F15528-21DE-4FAA-801E-634DDDAF4B2B}" type="slidenum">
              <a:rPr lang="en-US" smtClean="0"/>
              <a:pPr/>
              <a:t>17</a:t>
            </a:fld>
            <a:endParaRPr lang="en-US"/>
          </a:p>
        </p:txBody>
      </p:sp>
      <p:graphicFrame>
        <p:nvGraphicFramePr>
          <p:cNvPr id="10" name="Diagram 9">
            <a:extLst>
              <a:ext uri="{FF2B5EF4-FFF2-40B4-BE49-F238E27FC236}">
                <a16:creationId xmlns:a16="http://schemas.microsoft.com/office/drawing/2014/main" xmlns="" id="{052E404E-F7BE-684D-DE4D-C6225252AE5A}"/>
              </a:ext>
            </a:extLst>
          </p:cNvPr>
          <p:cNvGraphicFramePr/>
          <p:nvPr>
            <p:extLst>
              <p:ext uri="{D42A27DB-BD31-4B8C-83A1-F6EECF244321}">
                <p14:modId xmlns:p14="http://schemas.microsoft.com/office/powerpoint/2010/main" val="3887514769"/>
              </p:ext>
            </p:extLst>
          </p:nvPr>
        </p:nvGraphicFramePr>
        <p:xfrm>
          <a:off x="2514600" y="2732174"/>
          <a:ext cx="12801600" cy="7272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51671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1CEBD21-9899-0B1C-B74E-F2C0556ABD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FBAD236D-58CD-9557-A290-7DBE239E6B50}"/>
              </a:ext>
            </a:extLst>
          </p:cNvPr>
          <p:cNvSpPr>
            <a:spLocks noGrp="1"/>
          </p:cNvSpPr>
          <p:nvPr>
            <p:ph type="title"/>
          </p:nvPr>
        </p:nvSpPr>
        <p:spPr>
          <a:xfrm>
            <a:off x="4038600" y="194416"/>
            <a:ext cx="12954000" cy="2537758"/>
          </a:xfrm>
        </p:spPr>
        <p:txBody>
          <a:bodyPr>
            <a:noAutofit/>
          </a:bodyPr>
          <a:lstStyle/>
          <a:p>
            <a:r>
              <a:rPr lang="en-US" sz="4000" dirty="0">
                <a:solidFill>
                  <a:srgbClr val="7C240B"/>
                </a:solidFill>
              </a:rPr>
              <a:t>Quy </a:t>
            </a:r>
            <a:r>
              <a:rPr lang="en-US" sz="4000" dirty="0" err="1">
                <a:solidFill>
                  <a:srgbClr val="7C240B"/>
                </a:solidFill>
              </a:rPr>
              <a:t>định</a:t>
            </a:r>
            <a:r>
              <a:rPr lang="en-US" sz="4000" dirty="0">
                <a:solidFill>
                  <a:srgbClr val="7C240B"/>
                </a:solidFill>
              </a:rPr>
              <a:t> </a:t>
            </a:r>
            <a:r>
              <a:rPr lang="en-US" sz="4000" dirty="0" err="1">
                <a:solidFill>
                  <a:srgbClr val="7C240B"/>
                </a:solidFill>
              </a:rPr>
              <a:t>xử</a:t>
            </a:r>
            <a:r>
              <a:rPr lang="en-US" sz="4000" dirty="0">
                <a:solidFill>
                  <a:srgbClr val="7C240B"/>
                </a:solidFill>
              </a:rPr>
              <a:t> </a:t>
            </a:r>
            <a:r>
              <a:rPr lang="en-US" sz="4000" dirty="0" err="1">
                <a:solidFill>
                  <a:srgbClr val="7C240B"/>
                </a:solidFill>
              </a:rPr>
              <a:t>phạt</a:t>
            </a:r>
            <a:r>
              <a:rPr lang="en-US" sz="4000" dirty="0">
                <a:solidFill>
                  <a:srgbClr val="7C240B"/>
                </a:solidFill>
              </a:rPr>
              <a:t> vi </a:t>
            </a:r>
            <a:r>
              <a:rPr lang="en-US" sz="4000" dirty="0" err="1">
                <a:solidFill>
                  <a:srgbClr val="7C240B"/>
                </a:solidFill>
              </a:rPr>
              <a:t>phạm</a:t>
            </a:r>
            <a:r>
              <a:rPr lang="en-US" sz="4000" dirty="0">
                <a:solidFill>
                  <a:srgbClr val="7C240B"/>
                </a:solidFill>
              </a:rPr>
              <a:t> </a:t>
            </a:r>
            <a:r>
              <a:rPr lang="en-US" sz="4000" dirty="0" err="1">
                <a:solidFill>
                  <a:srgbClr val="7C240B"/>
                </a:solidFill>
              </a:rPr>
              <a:t>hành</a:t>
            </a:r>
            <a:r>
              <a:rPr lang="en-US" sz="4000" dirty="0">
                <a:solidFill>
                  <a:srgbClr val="7C240B"/>
                </a:solidFill>
              </a:rPr>
              <a:t> </a:t>
            </a:r>
            <a:r>
              <a:rPr lang="en-US" sz="4000" dirty="0" err="1">
                <a:solidFill>
                  <a:srgbClr val="7C240B"/>
                </a:solidFill>
              </a:rPr>
              <a:t>chính</a:t>
            </a:r>
            <a:r>
              <a:rPr lang="en-US" sz="4000" dirty="0">
                <a:solidFill>
                  <a:srgbClr val="7C240B"/>
                </a:solidFill>
              </a:rPr>
              <a:t/>
            </a:r>
            <a:br>
              <a:rPr lang="en-US" sz="4000" dirty="0">
                <a:solidFill>
                  <a:srgbClr val="7C240B"/>
                </a:solidFill>
              </a:rPr>
            </a:br>
            <a:r>
              <a:rPr lang="en-US" sz="2800" b="0" i="1" dirty="0">
                <a:solidFill>
                  <a:srgbClr val="7C240B"/>
                </a:solidFill>
              </a:rPr>
              <a:t>Ng</a:t>
            </a:r>
            <a:r>
              <a:rPr lang="vi-VN" altLang="en-US" sz="2800" b="0" i="1" dirty="0">
                <a:solidFill>
                  <a:srgbClr val="7C240B"/>
                </a:solidFill>
              </a:rPr>
              <a:t>hị định số: 218/2025/NĐ-CP ngày 05 /8/2025 quy định xử phạt vi phạm hành chính trong lĩnh vực quốc phòng, cơ yếu.</a:t>
            </a:r>
            <a:endParaRPr lang="en-US" sz="4000" b="0" i="1" dirty="0"/>
          </a:p>
        </p:txBody>
      </p:sp>
      <p:grpSp>
        <p:nvGrpSpPr>
          <p:cNvPr id="4" name="Group 9">
            <a:extLst>
              <a:ext uri="{FF2B5EF4-FFF2-40B4-BE49-F238E27FC236}">
                <a16:creationId xmlns:a16="http://schemas.microsoft.com/office/drawing/2014/main" xmlns="" id="{CDE5BE41-E1B1-7689-36FB-A51683367577}"/>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5" name="Freeform 10">
              <a:extLst>
                <a:ext uri="{FF2B5EF4-FFF2-40B4-BE49-F238E27FC236}">
                  <a16:creationId xmlns:a16="http://schemas.microsoft.com/office/drawing/2014/main" xmlns="" id="{296D71A4-F3BC-5BCF-8B88-BC3D2C0D8080}"/>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6" name="TextBox 11">
              <a:extLst>
                <a:ext uri="{FF2B5EF4-FFF2-40B4-BE49-F238E27FC236}">
                  <a16:creationId xmlns:a16="http://schemas.microsoft.com/office/drawing/2014/main" xmlns="" id="{43006F7B-70C2-F193-F643-D498EF08AB9A}"/>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a:p>
          </p:txBody>
        </p:sp>
      </p:grpSp>
      <p:sp>
        <p:nvSpPr>
          <p:cNvPr id="7" name="TextBox 12">
            <a:extLst>
              <a:ext uri="{FF2B5EF4-FFF2-40B4-BE49-F238E27FC236}">
                <a16:creationId xmlns:a16="http://schemas.microsoft.com/office/drawing/2014/main" xmlns="" id="{823C532D-5714-CEFF-6ADC-37943EAADD2A}"/>
              </a:ext>
            </a:extLst>
          </p:cNvPr>
          <p:cNvSpPr txBox="1"/>
          <p:nvPr/>
        </p:nvSpPr>
        <p:spPr>
          <a:xfrm rot="16200000">
            <a:off x="-2387838" y="3057867"/>
            <a:ext cx="5772151" cy="351186"/>
          </a:xfrm>
          <a:prstGeom prst="rect">
            <a:avLst/>
          </a:prstGeom>
        </p:spPr>
        <p:txBody>
          <a:bodyPr wrap="square" lIns="0" tIns="0" rIns="0" bIns="0" rtlCol="0" anchor="t">
            <a:spAutoFit/>
          </a:bodyPr>
          <a:lstStyle/>
          <a:p>
            <a:pPr algn="r">
              <a:lnSpc>
                <a:spcPts val="2940"/>
              </a:lnSpc>
            </a:pPr>
            <a:r>
              <a:rPr lang="en-US" sz="2100"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8" name="AutoShape 13">
            <a:extLst>
              <a:ext uri="{FF2B5EF4-FFF2-40B4-BE49-F238E27FC236}">
                <a16:creationId xmlns:a16="http://schemas.microsoft.com/office/drawing/2014/main" xmlns="" id="{BB88EC82-6077-787C-579C-15A0CE10AF60}"/>
              </a:ext>
            </a:extLst>
          </p:cNvPr>
          <p:cNvSpPr/>
          <p:nvPr/>
        </p:nvSpPr>
        <p:spPr>
          <a:xfrm>
            <a:off x="542943" y="6191866"/>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9" name="TextBox 14">
            <a:extLst>
              <a:ext uri="{FF2B5EF4-FFF2-40B4-BE49-F238E27FC236}">
                <a16:creationId xmlns:a16="http://schemas.microsoft.com/office/drawing/2014/main" xmlns="" id="{DAF36B1A-7E0D-236E-9AE6-F6D94E877920}"/>
              </a:ext>
            </a:extLst>
          </p:cNvPr>
          <p:cNvSpPr txBox="1"/>
          <p:nvPr/>
        </p:nvSpPr>
        <p:spPr>
          <a:xfrm>
            <a:off x="0" y="9096375"/>
            <a:ext cx="1047750" cy="375285"/>
          </a:xfrm>
          <a:prstGeom prst="rect">
            <a:avLst/>
          </a:prstGeom>
        </p:spPr>
        <p:txBody>
          <a:bodyPr lIns="0" tIns="0" rIns="0" bIns="0" rtlCol="0" anchor="t">
            <a:spAutoFit/>
          </a:bodyPr>
          <a:lstStyle/>
          <a:p>
            <a:pPr algn="ctr">
              <a:lnSpc>
                <a:spcPts val="2940"/>
              </a:lnSpc>
            </a:pPr>
            <a:r>
              <a:rPr lang="en-US" sz="2100">
                <a:solidFill>
                  <a:srgbClr val="FFFFFF"/>
                </a:solidFill>
                <a:latin typeface="Poppins Light"/>
                <a:ea typeface="Poppins Light"/>
                <a:cs typeface="Poppins Light"/>
                <a:sym typeface="Poppins Light"/>
              </a:rPr>
              <a:t>00</a:t>
            </a:r>
          </a:p>
        </p:txBody>
      </p:sp>
      <p:sp>
        <p:nvSpPr>
          <p:cNvPr id="3" name="Slide Number Placeholder 2">
            <a:extLst>
              <a:ext uri="{FF2B5EF4-FFF2-40B4-BE49-F238E27FC236}">
                <a16:creationId xmlns:a16="http://schemas.microsoft.com/office/drawing/2014/main" xmlns="" id="{55B02106-CFCA-38B4-B42F-AE688D84FA77}"/>
              </a:ext>
            </a:extLst>
          </p:cNvPr>
          <p:cNvSpPr>
            <a:spLocks noGrp="1"/>
          </p:cNvSpPr>
          <p:nvPr>
            <p:ph type="sldNum" sz="quarter" idx="12"/>
          </p:nvPr>
        </p:nvSpPr>
        <p:spPr>
          <a:xfrm>
            <a:off x="15773400" y="9639300"/>
            <a:ext cx="2133600" cy="365125"/>
          </a:xfrm>
        </p:spPr>
        <p:txBody>
          <a:bodyPr/>
          <a:lstStyle/>
          <a:p>
            <a:fld id="{B6F15528-21DE-4FAA-801E-634DDDAF4B2B}" type="slidenum">
              <a:rPr lang="en-US" smtClean="0"/>
              <a:pPr/>
              <a:t>18</a:t>
            </a:fld>
            <a:endParaRPr lang="en-US"/>
          </a:p>
        </p:txBody>
      </p:sp>
      <p:sp>
        <p:nvSpPr>
          <p:cNvPr id="12" name="Rectangle 11">
            <a:extLst>
              <a:ext uri="{FF2B5EF4-FFF2-40B4-BE49-F238E27FC236}">
                <a16:creationId xmlns:a16="http://schemas.microsoft.com/office/drawing/2014/main" xmlns="" id="{FA084D5D-00BA-C113-C907-15785F324BFB}"/>
              </a:ext>
            </a:extLst>
          </p:cNvPr>
          <p:cNvSpPr/>
          <p:nvPr/>
        </p:nvSpPr>
        <p:spPr>
          <a:xfrm>
            <a:off x="2133600" y="2933700"/>
            <a:ext cx="14859000" cy="65379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latin typeface="+mj-lt"/>
              </a:rPr>
              <a:t>Mục 6. VI PHẠM QUY ĐỊNH VỀ PHÒNG, CHỐNG PHỔ BIẾN VŨ KHÍ HỦY DIỆT HÀNG LOẠT</a:t>
            </a:r>
            <a:endParaRPr lang="en-US" sz="3200" b="1" dirty="0">
              <a:latin typeface="+mj-lt"/>
            </a:endParaRPr>
          </a:p>
          <a:p>
            <a:pPr algn="just"/>
            <a:endParaRPr lang="vi-VN" sz="3200" dirty="0">
              <a:latin typeface="+mj-lt"/>
            </a:endParaRPr>
          </a:p>
          <a:p>
            <a:pPr algn="just"/>
            <a:r>
              <a:rPr lang="vi-VN" sz="3200" b="1" dirty="0">
                <a:latin typeface="+mj-lt"/>
              </a:rPr>
              <a:t>Điều 30. Vi phạm quy định về cung cấp, thông báo thông tin liên quan đến phòng, chống phổ biến vũ khí hủy diệt hàng loạt</a:t>
            </a:r>
            <a:endParaRPr lang="vi-VN" sz="3200" dirty="0">
              <a:latin typeface="+mj-lt"/>
            </a:endParaRPr>
          </a:p>
          <a:p>
            <a:pPr algn="just"/>
            <a:r>
              <a:rPr lang="vi-VN" sz="3200" dirty="0">
                <a:latin typeface="+mj-lt"/>
              </a:rPr>
              <a:t>1. Phạt tiền từ 20.000.000 đồng đến 30.000.000 đồng đối với hành vi không cung cấp thông tin cho cơ quan có thẩm quyền về công tác phòng, chống phổ biến vũ khí hủy diệt hàng loạt.</a:t>
            </a:r>
          </a:p>
          <a:p>
            <a:pPr algn="just"/>
            <a:r>
              <a:rPr lang="vi-VN" sz="3200" dirty="0">
                <a:latin typeface="+mj-lt"/>
              </a:rPr>
              <a:t>2. Biện pháp khắc phục hậu quả: Buộc cung cấp thông tin về công tác phòng, chống phổ biến vũ khí hủy diệt hàng loạt đối với hành vi vi phạm quy định tại khoản 1 Điều này.</a:t>
            </a:r>
          </a:p>
          <a:p>
            <a:pPr algn="ctr"/>
            <a:endParaRPr lang="en-US" dirty="0"/>
          </a:p>
        </p:txBody>
      </p:sp>
    </p:spTree>
    <p:extLst>
      <p:ext uri="{BB962C8B-B14F-4D97-AF65-F5344CB8AC3E}">
        <p14:creationId xmlns:p14="http://schemas.microsoft.com/office/powerpoint/2010/main" val="10479057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86AD68D-DC6F-F0BA-DD84-57FEF940AC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6BD1EDE5-626E-224F-2D82-36FD7124FBD6}"/>
              </a:ext>
            </a:extLst>
          </p:cNvPr>
          <p:cNvSpPr>
            <a:spLocks noGrp="1"/>
          </p:cNvSpPr>
          <p:nvPr>
            <p:ph type="title"/>
          </p:nvPr>
        </p:nvSpPr>
        <p:spPr>
          <a:xfrm>
            <a:off x="4038600" y="194416"/>
            <a:ext cx="12954000" cy="2537758"/>
          </a:xfrm>
        </p:spPr>
        <p:txBody>
          <a:bodyPr>
            <a:noAutofit/>
          </a:bodyPr>
          <a:lstStyle/>
          <a:p>
            <a:r>
              <a:rPr lang="en-US" sz="4000" dirty="0">
                <a:solidFill>
                  <a:srgbClr val="7C240B"/>
                </a:solidFill>
              </a:rPr>
              <a:t>Quy </a:t>
            </a:r>
            <a:r>
              <a:rPr lang="en-US" sz="4000" dirty="0" err="1">
                <a:solidFill>
                  <a:srgbClr val="7C240B"/>
                </a:solidFill>
              </a:rPr>
              <a:t>định</a:t>
            </a:r>
            <a:r>
              <a:rPr lang="en-US" sz="4000" dirty="0">
                <a:solidFill>
                  <a:srgbClr val="7C240B"/>
                </a:solidFill>
              </a:rPr>
              <a:t> </a:t>
            </a:r>
            <a:r>
              <a:rPr lang="en-US" sz="4000" dirty="0" err="1">
                <a:solidFill>
                  <a:srgbClr val="7C240B"/>
                </a:solidFill>
              </a:rPr>
              <a:t>xử</a:t>
            </a:r>
            <a:r>
              <a:rPr lang="en-US" sz="4000" dirty="0">
                <a:solidFill>
                  <a:srgbClr val="7C240B"/>
                </a:solidFill>
              </a:rPr>
              <a:t> </a:t>
            </a:r>
            <a:r>
              <a:rPr lang="en-US" sz="4000" dirty="0" err="1">
                <a:solidFill>
                  <a:srgbClr val="7C240B"/>
                </a:solidFill>
              </a:rPr>
              <a:t>phạt</a:t>
            </a:r>
            <a:r>
              <a:rPr lang="en-US" sz="4000" dirty="0">
                <a:solidFill>
                  <a:srgbClr val="7C240B"/>
                </a:solidFill>
              </a:rPr>
              <a:t> vi </a:t>
            </a:r>
            <a:r>
              <a:rPr lang="en-US" sz="4000" dirty="0" err="1">
                <a:solidFill>
                  <a:srgbClr val="7C240B"/>
                </a:solidFill>
              </a:rPr>
              <a:t>phạm</a:t>
            </a:r>
            <a:r>
              <a:rPr lang="en-US" sz="4000" dirty="0">
                <a:solidFill>
                  <a:srgbClr val="7C240B"/>
                </a:solidFill>
              </a:rPr>
              <a:t> </a:t>
            </a:r>
            <a:r>
              <a:rPr lang="en-US" sz="4000" dirty="0" err="1">
                <a:solidFill>
                  <a:srgbClr val="7C240B"/>
                </a:solidFill>
              </a:rPr>
              <a:t>hành</a:t>
            </a:r>
            <a:r>
              <a:rPr lang="en-US" sz="4000" dirty="0">
                <a:solidFill>
                  <a:srgbClr val="7C240B"/>
                </a:solidFill>
              </a:rPr>
              <a:t> </a:t>
            </a:r>
            <a:r>
              <a:rPr lang="en-US" sz="4000" dirty="0" err="1">
                <a:solidFill>
                  <a:srgbClr val="7C240B"/>
                </a:solidFill>
              </a:rPr>
              <a:t>chính</a:t>
            </a:r>
            <a:r>
              <a:rPr lang="en-US" sz="4000" dirty="0">
                <a:solidFill>
                  <a:srgbClr val="7C240B"/>
                </a:solidFill>
              </a:rPr>
              <a:t/>
            </a:r>
            <a:br>
              <a:rPr lang="en-US" sz="4000" dirty="0">
                <a:solidFill>
                  <a:srgbClr val="7C240B"/>
                </a:solidFill>
              </a:rPr>
            </a:br>
            <a:r>
              <a:rPr lang="en-US" sz="2800" b="0" i="1" dirty="0">
                <a:solidFill>
                  <a:srgbClr val="7C240B"/>
                </a:solidFill>
              </a:rPr>
              <a:t>Ng</a:t>
            </a:r>
            <a:r>
              <a:rPr lang="vi-VN" altLang="en-US" sz="2800" b="0" i="1" dirty="0">
                <a:solidFill>
                  <a:srgbClr val="7C240B"/>
                </a:solidFill>
              </a:rPr>
              <a:t>hị định số: 218/2025/NĐ-CP ngày 05 /8/2025 quy định xử phạt vi phạm hành chính trong lĩnh vực quốc phòng, cơ yếu.</a:t>
            </a:r>
            <a:endParaRPr lang="en-US" sz="4000" b="0" i="1" dirty="0"/>
          </a:p>
        </p:txBody>
      </p:sp>
      <p:grpSp>
        <p:nvGrpSpPr>
          <p:cNvPr id="4" name="Group 9">
            <a:extLst>
              <a:ext uri="{FF2B5EF4-FFF2-40B4-BE49-F238E27FC236}">
                <a16:creationId xmlns:a16="http://schemas.microsoft.com/office/drawing/2014/main" xmlns="" id="{2500AB99-10C0-9F80-0BA4-ECB3883EE86E}"/>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5" name="Freeform 10">
              <a:extLst>
                <a:ext uri="{FF2B5EF4-FFF2-40B4-BE49-F238E27FC236}">
                  <a16:creationId xmlns:a16="http://schemas.microsoft.com/office/drawing/2014/main" xmlns="" id="{0360B265-9DA9-C218-AC3B-8A9B8C4663A8}"/>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6" name="TextBox 11">
              <a:extLst>
                <a:ext uri="{FF2B5EF4-FFF2-40B4-BE49-F238E27FC236}">
                  <a16:creationId xmlns:a16="http://schemas.microsoft.com/office/drawing/2014/main" xmlns="" id="{FF064DBE-B26D-BE96-BBA5-A96864CF1F80}"/>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a:p>
          </p:txBody>
        </p:sp>
      </p:grpSp>
      <p:sp>
        <p:nvSpPr>
          <p:cNvPr id="7" name="TextBox 12">
            <a:extLst>
              <a:ext uri="{FF2B5EF4-FFF2-40B4-BE49-F238E27FC236}">
                <a16:creationId xmlns:a16="http://schemas.microsoft.com/office/drawing/2014/main" xmlns="" id="{D16952EA-AF5D-502D-731B-D8B249B4B0B5}"/>
              </a:ext>
            </a:extLst>
          </p:cNvPr>
          <p:cNvSpPr txBox="1"/>
          <p:nvPr/>
        </p:nvSpPr>
        <p:spPr>
          <a:xfrm rot="16200000">
            <a:off x="-2387838" y="3057867"/>
            <a:ext cx="5772151" cy="351186"/>
          </a:xfrm>
          <a:prstGeom prst="rect">
            <a:avLst/>
          </a:prstGeom>
        </p:spPr>
        <p:txBody>
          <a:bodyPr wrap="square" lIns="0" tIns="0" rIns="0" bIns="0" rtlCol="0" anchor="t">
            <a:spAutoFit/>
          </a:bodyPr>
          <a:lstStyle/>
          <a:p>
            <a:pPr algn="r">
              <a:lnSpc>
                <a:spcPts val="2940"/>
              </a:lnSpc>
            </a:pPr>
            <a:r>
              <a:rPr lang="en-US" sz="2100"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8" name="AutoShape 13">
            <a:extLst>
              <a:ext uri="{FF2B5EF4-FFF2-40B4-BE49-F238E27FC236}">
                <a16:creationId xmlns:a16="http://schemas.microsoft.com/office/drawing/2014/main" xmlns="" id="{3B92A7CD-1E3C-CA66-6593-130047C3B044}"/>
              </a:ext>
            </a:extLst>
          </p:cNvPr>
          <p:cNvSpPr/>
          <p:nvPr/>
        </p:nvSpPr>
        <p:spPr>
          <a:xfrm>
            <a:off x="542943" y="6191866"/>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9" name="TextBox 14">
            <a:extLst>
              <a:ext uri="{FF2B5EF4-FFF2-40B4-BE49-F238E27FC236}">
                <a16:creationId xmlns:a16="http://schemas.microsoft.com/office/drawing/2014/main" xmlns="" id="{6CE24D6B-CE0E-7EBF-7927-4947182B0F1C}"/>
              </a:ext>
            </a:extLst>
          </p:cNvPr>
          <p:cNvSpPr txBox="1"/>
          <p:nvPr/>
        </p:nvSpPr>
        <p:spPr>
          <a:xfrm>
            <a:off x="0" y="9096375"/>
            <a:ext cx="1047750" cy="375285"/>
          </a:xfrm>
          <a:prstGeom prst="rect">
            <a:avLst/>
          </a:prstGeom>
        </p:spPr>
        <p:txBody>
          <a:bodyPr lIns="0" tIns="0" rIns="0" bIns="0" rtlCol="0" anchor="t">
            <a:spAutoFit/>
          </a:bodyPr>
          <a:lstStyle/>
          <a:p>
            <a:pPr algn="ctr">
              <a:lnSpc>
                <a:spcPts val="2940"/>
              </a:lnSpc>
            </a:pPr>
            <a:r>
              <a:rPr lang="en-US" sz="2100">
                <a:solidFill>
                  <a:srgbClr val="FFFFFF"/>
                </a:solidFill>
                <a:latin typeface="Poppins Light"/>
                <a:ea typeface="Poppins Light"/>
                <a:cs typeface="Poppins Light"/>
                <a:sym typeface="Poppins Light"/>
              </a:rPr>
              <a:t>00</a:t>
            </a:r>
          </a:p>
        </p:txBody>
      </p:sp>
      <p:sp>
        <p:nvSpPr>
          <p:cNvPr id="3" name="Slide Number Placeholder 2">
            <a:extLst>
              <a:ext uri="{FF2B5EF4-FFF2-40B4-BE49-F238E27FC236}">
                <a16:creationId xmlns:a16="http://schemas.microsoft.com/office/drawing/2014/main" xmlns="" id="{79BF24FF-C7B3-038A-B831-05AACEAF2061}"/>
              </a:ext>
            </a:extLst>
          </p:cNvPr>
          <p:cNvSpPr>
            <a:spLocks noGrp="1"/>
          </p:cNvSpPr>
          <p:nvPr>
            <p:ph type="sldNum" sz="quarter" idx="12"/>
          </p:nvPr>
        </p:nvSpPr>
        <p:spPr>
          <a:xfrm>
            <a:off x="15773400" y="9639300"/>
            <a:ext cx="2133600" cy="365125"/>
          </a:xfrm>
        </p:spPr>
        <p:txBody>
          <a:bodyPr/>
          <a:lstStyle/>
          <a:p>
            <a:fld id="{B6F15528-21DE-4FAA-801E-634DDDAF4B2B}" type="slidenum">
              <a:rPr lang="en-US" smtClean="0"/>
              <a:pPr/>
              <a:t>19</a:t>
            </a:fld>
            <a:endParaRPr lang="en-US"/>
          </a:p>
        </p:txBody>
      </p:sp>
      <p:sp>
        <p:nvSpPr>
          <p:cNvPr id="12" name="Rectangle 11">
            <a:extLst>
              <a:ext uri="{FF2B5EF4-FFF2-40B4-BE49-F238E27FC236}">
                <a16:creationId xmlns:a16="http://schemas.microsoft.com/office/drawing/2014/main" xmlns="" id="{8B3E4658-A193-998B-329C-14CAB13C6604}"/>
              </a:ext>
            </a:extLst>
          </p:cNvPr>
          <p:cNvSpPr/>
          <p:nvPr/>
        </p:nvSpPr>
        <p:spPr>
          <a:xfrm>
            <a:off x="2133600" y="2324100"/>
            <a:ext cx="14859000" cy="71475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dirty="0">
                <a:latin typeface="+mj-lt"/>
              </a:rPr>
              <a:t>Điều 31. Vi phạm quy định về cập nhật danh sách tổ chức, cá nhân bị chỉ định và tổ chức cá nhân đưa ra khỏi danh sách bị chỉ định</a:t>
            </a:r>
            <a:endParaRPr lang="vi-VN" sz="2400" dirty="0">
              <a:latin typeface="+mj-lt"/>
            </a:endParaRPr>
          </a:p>
          <a:p>
            <a:r>
              <a:rPr lang="vi-VN" sz="2400" dirty="0">
                <a:latin typeface="+mj-lt"/>
              </a:rPr>
              <a:t>1. Phạt tiền từ 15.000.000 đồng đến 20.000.000 đồng đối với một trong các hành vi sau:</a:t>
            </a:r>
          </a:p>
          <a:p>
            <a:r>
              <a:rPr lang="vi-VN" sz="2400" dirty="0">
                <a:latin typeface="+mj-lt"/>
              </a:rPr>
              <a:t>a) Không cập nhật danh sách tổ chức, cá nhân bị chỉ định;</a:t>
            </a:r>
          </a:p>
          <a:p>
            <a:r>
              <a:rPr lang="vi-VN" sz="2400" dirty="0">
                <a:latin typeface="+mj-lt"/>
              </a:rPr>
              <a:t>b) Không cập nhật danh sách tổ chức, cá nhân đưa ra khỏi danh sách bị chỉ định.</a:t>
            </a:r>
          </a:p>
          <a:p>
            <a:r>
              <a:rPr lang="vi-VN" sz="2400" dirty="0">
                <a:latin typeface="+mj-lt"/>
              </a:rPr>
              <a:t>2. Biện pháp khắc phục hậu quả:</a:t>
            </a:r>
          </a:p>
          <a:p>
            <a:r>
              <a:rPr lang="vi-VN" sz="2400" dirty="0">
                <a:latin typeface="+mj-lt"/>
              </a:rPr>
              <a:t>a) Buộc thực hiện cập nhật danh sách tổ chức, cá nhân bị chỉ định quy định tại điểm a khoản 1 Điều này;</a:t>
            </a:r>
          </a:p>
          <a:p>
            <a:r>
              <a:rPr lang="vi-VN" sz="2400" dirty="0">
                <a:latin typeface="+mj-lt"/>
              </a:rPr>
              <a:t>b) Buộc thực hiện cập nhật danh sách tổ chức, cá nhân đưa ra khỏi danh sách bị chỉ định quy định tại điểm b khoản 1 Điều này.</a:t>
            </a:r>
          </a:p>
          <a:p>
            <a:r>
              <a:rPr lang="vi-VN" sz="2400" b="1" dirty="0">
                <a:latin typeface="+mj-lt"/>
              </a:rPr>
              <a:t>Điều 32. Vi phạm quy định về tài trợ phổ biến vũ khí hủy diệt hàng loạt</a:t>
            </a:r>
            <a:endParaRPr lang="vi-VN" sz="2400" dirty="0">
              <a:latin typeface="+mj-lt"/>
            </a:endParaRPr>
          </a:p>
          <a:p>
            <a:r>
              <a:rPr lang="vi-VN" sz="2400" dirty="0">
                <a:latin typeface="+mj-lt"/>
              </a:rPr>
              <a:t>1. Phạt tiền từ 50.000.000 đồng đến 75.000.000 đồng đối với hành vi cung cấp tiền, tài sản cho tổ chức, cá nhân liên quan đến hoạt động phổ biến vũ khí hủy diệt hàng loạt, trừ trường hợp được cấp phép, ủy quyền hoặc được thông báo theo nghị quyết của Hội đồng Bảo an Liên Hợp quốc có liên quan.</a:t>
            </a:r>
          </a:p>
          <a:p>
            <a:r>
              <a:rPr lang="vi-VN" sz="2400" dirty="0">
                <a:latin typeface="+mj-lt"/>
              </a:rPr>
              <a:t>2. Hình thức xử phạt bổ sung:</a:t>
            </a:r>
          </a:p>
          <a:p>
            <a:r>
              <a:rPr lang="vi-VN" sz="2400" dirty="0">
                <a:latin typeface="+mj-lt"/>
              </a:rPr>
              <a:t>a) Tịch thu tang vật, phương tiện sử dụng để thực hiện hành vi vi phạm quy định tại khoản 1 Điều này;</a:t>
            </a:r>
          </a:p>
          <a:p>
            <a:r>
              <a:rPr lang="vi-VN" sz="2400" dirty="0">
                <a:latin typeface="+mj-lt"/>
              </a:rPr>
              <a:t>b) Trục xuất đối với người nước ngoài có hành vi vi phạm quy định tại khoản 1 Điều này.</a:t>
            </a:r>
          </a:p>
          <a:p>
            <a:r>
              <a:rPr lang="vi-VN" sz="2400" dirty="0">
                <a:latin typeface="+mj-lt"/>
              </a:rPr>
              <a:t>3. Biện pháp khắc phục hậu quả: Buộc nộp lại số tiền bằng trị giá tang vật, phương tiện vi phạm hành chính đã bị tiêu thụ, tẩu tán, tiêu hủy trái quy định của pháp luật đối với hành vi vi phạm quy định tại khoản 1 Điều này.</a:t>
            </a:r>
          </a:p>
          <a:p>
            <a:pPr algn="ctr"/>
            <a:endParaRPr lang="en-US" sz="1400" dirty="0">
              <a:latin typeface="+mj-lt"/>
            </a:endParaRPr>
          </a:p>
        </p:txBody>
      </p:sp>
    </p:spTree>
    <p:extLst>
      <p:ext uri="{BB962C8B-B14F-4D97-AF65-F5344CB8AC3E}">
        <p14:creationId xmlns:p14="http://schemas.microsoft.com/office/powerpoint/2010/main" val="15453406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xmlns="" id="{D8ADB30D-D8D6-D32C-1702-E26232163572}"/>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xmlns="" id="{BA90D43F-CEA0-F366-979C-FFFBAC4F2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09" y="-144661"/>
            <a:ext cx="10575092" cy="10968169"/>
          </a:xfrm>
          <a:prstGeom prst="rect">
            <a:avLst/>
          </a:prstGeom>
        </p:spPr>
      </p:pic>
      <p:grpSp>
        <p:nvGrpSpPr>
          <p:cNvPr id="11" name="Group 11">
            <a:extLst>
              <a:ext uri="{FF2B5EF4-FFF2-40B4-BE49-F238E27FC236}">
                <a16:creationId xmlns:a16="http://schemas.microsoft.com/office/drawing/2014/main" xmlns="" id="{C1EA8DDE-575F-BB40-DF79-E85B705AD455}"/>
              </a:ext>
            </a:extLst>
          </p:cNvPr>
          <p:cNvGrpSpPr/>
          <p:nvPr/>
        </p:nvGrpSpPr>
        <p:grpSpPr>
          <a:xfrm>
            <a:off x="1724025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2">
              <a:extLst>
                <a:ext uri="{FF2B5EF4-FFF2-40B4-BE49-F238E27FC236}">
                  <a16:creationId xmlns:a16="http://schemas.microsoft.com/office/drawing/2014/main" xmlns="" id="{05F626EF-1E94-E1D4-E6BB-98CF6687E2A6}"/>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3" name="TextBox 13">
              <a:extLst>
                <a:ext uri="{FF2B5EF4-FFF2-40B4-BE49-F238E27FC236}">
                  <a16:creationId xmlns:a16="http://schemas.microsoft.com/office/drawing/2014/main" xmlns="" id="{F29F4A67-C218-4561-625F-89DE294200C2}"/>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a:p>
          </p:txBody>
        </p:sp>
      </p:grpSp>
      <p:sp>
        <p:nvSpPr>
          <p:cNvPr id="14" name="TextBox 14">
            <a:extLst>
              <a:ext uri="{FF2B5EF4-FFF2-40B4-BE49-F238E27FC236}">
                <a16:creationId xmlns:a16="http://schemas.microsoft.com/office/drawing/2014/main" xmlns="" id="{33584978-7DC6-AE27-5341-9D677AAB56E4}"/>
              </a:ext>
            </a:extLst>
          </p:cNvPr>
          <p:cNvSpPr txBox="1"/>
          <p:nvPr/>
        </p:nvSpPr>
        <p:spPr>
          <a:xfrm rot="-5400000">
            <a:off x="14847587" y="3012574"/>
            <a:ext cx="5945679" cy="342017"/>
          </a:xfrm>
          <a:prstGeom prst="rect">
            <a:avLst/>
          </a:prstGeom>
        </p:spPr>
        <p:txBody>
          <a:bodyPr wrap="square" lIns="0" tIns="0" rIns="0" bIns="0" rtlCol="0" anchor="t">
            <a:spAutoFit/>
          </a:bodyPr>
          <a:lstStyle/>
          <a:p>
            <a:pPr algn="r">
              <a:lnSpc>
                <a:spcPts val="2940"/>
              </a:lnSpc>
            </a:pPr>
            <a:r>
              <a:rPr lang="en-US" sz="2100"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5" name="AutoShape 15">
            <a:extLst>
              <a:ext uri="{FF2B5EF4-FFF2-40B4-BE49-F238E27FC236}">
                <a16:creationId xmlns:a16="http://schemas.microsoft.com/office/drawing/2014/main" xmlns="" id="{0FD4B071-9F77-841E-47EC-C1C34CEAFE7F}"/>
              </a:ext>
            </a:extLst>
          </p:cNvPr>
          <p:cNvSpPr/>
          <p:nvPr/>
        </p:nvSpPr>
        <p:spPr>
          <a:xfrm>
            <a:off x="17830800" y="6469363"/>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6" name="TextBox 16">
            <a:extLst>
              <a:ext uri="{FF2B5EF4-FFF2-40B4-BE49-F238E27FC236}">
                <a16:creationId xmlns:a16="http://schemas.microsoft.com/office/drawing/2014/main" xmlns="" id="{75876633-AF9D-EF8D-9B3C-3465EF4672B2}"/>
              </a:ext>
            </a:extLst>
          </p:cNvPr>
          <p:cNvSpPr txBox="1"/>
          <p:nvPr/>
        </p:nvSpPr>
        <p:spPr>
          <a:xfrm>
            <a:off x="17240250" y="9096375"/>
            <a:ext cx="1047750" cy="375285"/>
          </a:xfrm>
          <a:prstGeom prst="rect">
            <a:avLst/>
          </a:prstGeom>
        </p:spPr>
        <p:txBody>
          <a:bodyPr lIns="0" tIns="0" rIns="0" bIns="0" rtlCol="0" anchor="t">
            <a:spAutoFit/>
          </a:bodyPr>
          <a:lstStyle/>
          <a:p>
            <a:pPr algn="ctr">
              <a:lnSpc>
                <a:spcPts val="2940"/>
              </a:lnSpc>
            </a:pPr>
            <a:r>
              <a:rPr lang="en-US" sz="2100">
                <a:solidFill>
                  <a:srgbClr val="FFFFFF"/>
                </a:solidFill>
                <a:latin typeface="Poppins Light"/>
                <a:ea typeface="Poppins Light"/>
                <a:cs typeface="Poppins Light"/>
                <a:sym typeface="Poppins Light"/>
              </a:rPr>
              <a:t>00</a:t>
            </a:r>
          </a:p>
        </p:txBody>
      </p:sp>
      <p:sp>
        <p:nvSpPr>
          <p:cNvPr id="17" name="AutoShape 17">
            <a:extLst>
              <a:ext uri="{FF2B5EF4-FFF2-40B4-BE49-F238E27FC236}">
                <a16:creationId xmlns:a16="http://schemas.microsoft.com/office/drawing/2014/main" xmlns="" id="{F77E7E43-49F0-9D66-E741-7B5E3CB9F25F}"/>
              </a:ext>
            </a:extLst>
          </p:cNvPr>
          <p:cNvSpPr/>
          <p:nvPr/>
        </p:nvSpPr>
        <p:spPr>
          <a:xfrm flipV="1">
            <a:off x="11519990" y="5173500"/>
            <a:ext cx="5413145" cy="0"/>
          </a:xfrm>
          <a:prstGeom prst="line">
            <a:avLst/>
          </a:prstGeom>
          <a:ln w="28575" cap="flat">
            <a:solidFill>
              <a:srgbClr val="171717"/>
            </a:solidFill>
            <a:prstDash val="solid"/>
            <a:headEnd type="none" w="sm" len="sm"/>
            <a:tailEnd type="none" w="sm" len="sm"/>
          </a:ln>
        </p:spPr>
        <p:txBody>
          <a:bodyPr/>
          <a:lstStyle/>
          <a:p>
            <a:endParaRPr lang="en-US">
              <a:latin typeface="Times New Roman" panose="02020603050405020304" pitchFamily="18" charset="0"/>
              <a:cs typeface="Times New Roman" panose="02020603050405020304" pitchFamily="18" charset="0"/>
            </a:endParaRPr>
          </a:p>
        </p:txBody>
      </p:sp>
      <p:sp>
        <p:nvSpPr>
          <p:cNvPr id="24" name="TextBox 24">
            <a:extLst>
              <a:ext uri="{FF2B5EF4-FFF2-40B4-BE49-F238E27FC236}">
                <a16:creationId xmlns:a16="http://schemas.microsoft.com/office/drawing/2014/main" xmlns="" id="{44117125-7EB5-0439-BC60-852D6B9A9542}"/>
              </a:ext>
            </a:extLst>
          </p:cNvPr>
          <p:cNvSpPr txBox="1"/>
          <p:nvPr/>
        </p:nvSpPr>
        <p:spPr>
          <a:xfrm>
            <a:off x="10917020" y="4077164"/>
            <a:ext cx="7074415" cy="1107996"/>
          </a:xfrm>
          <a:prstGeom prst="rect">
            <a:avLst/>
          </a:prstGeom>
        </p:spPr>
        <p:txBody>
          <a:bodyPr wrap="square" lIns="0" tIns="0" rIns="0" bIns="0" rtlCol="0" anchor="t">
            <a:spAutoFit/>
          </a:bodyPr>
          <a:lstStyle/>
          <a:p>
            <a:pPr>
              <a:defRPr/>
            </a:pPr>
            <a:r>
              <a:rPr lang="nl-NL" sz="3600" b="1" dirty="0">
                <a:latin typeface="Times New Roman" pitchFamily="18" charset="0"/>
                <a:cs typeface="Times New Roman" pitchFamily="18" charset="0"/>
              </a:rPr>
              <a:t>Khung pháp lý về </a:t>
            </a:r>
            <a:r>
              <a:rPr lang="en-US" sz="3600" b="1" dirty="0">
                <a:latin typeface="Times New Roman" pitchFamily="18" charset="0"/>
                <a:cs typeface="Times New Roman" pitchFamily="18" charset="0"/>
              </a:rPr>
              <a:t>PCRT/TTKB/TTPBVKHDHL</a:t>
            </a:r>
          </a:p>
        </p:txBody>
      </p:sp>
      <p:sp>
        <p:nvSpPr>
          <p:cNvPr id="25" name="TextBox 25">
            <a:extLst>
              <a:ext uri="{FF2B5EF4-FFF2-40B4-BE49-F238E27FC236}">
                <a16:creationId xmlns:a16="http://schemas.microsoft.com/office/drawing/2014/main" xmlns="" id="{D4691D02-470E-431F-8ED7-FD65CD8039C0}"/>
              </a:ext>
            </a:extLst>
          </p:cNvPr>
          <p:cNvSpPr txBox="1"/>
          <p:nvPr/>
        </p:nvSpPr>
        <p:spPr>
          <a:xfrm>
            <a:off x="10250853" y="5958131"/>
            <a:ext cx="1047750" cy="459293"/>
          </a:xfrm>
          <a:prstGeom prst="rect">
            <a:avLst/>
          </a:prstGeom>
        </p:spPr>
        <p:txBody>
          <a:bodyPr wrap="square" lIns="0" tIns="0" rIns="0" bIns="0" rtlCol="0" anchor="t">
            <a:spAutoFit/>
          </a:bodyPr>
          <a:lstStyle/>
          <a:p>
            <a:pPr algn="r">
              <a:lnSpc>
                <a:spcPts val="2944"/>
              </a:lnSpc>
              <a:spcBef>
                <a:spcPct val="0"/>
              </a:spcBef>
            </a:pPr>
            <a:r>
              <a:rPr lang="en-US" sz="6000" b="1" dirty="0">
                <a:solidFill>
                  <a:srgbClr val="171717"/>
                </a:solidFill>
                <a:latin typeface="Times New Roman" panose="02020603050405020304" pitchFamily="18" charset="0"/>
                <a:ea typeface="Poppins"/>
                <a:cs typeface="Times New Roman" panose="02020603050405020304" pitchFamily="18" charset="0"/>
                <a:sym typeface="Poppins"/>
              </a:rPr>
              <a:t>02</a:t>
            </a:r>
          </a:p>
        </p:txBody>
      </p:sp>
      <p:sp>
        <p:nvSpPr>
          <p:cNvPr id="28" name="TextBox 28">
            <a:extLst>
              <a:ext uri="{FF2B5EF4-FFF2-40B4-BE49-F238E27FC236}">
                <a16:creationId xmlns:a16="http://schemas.microsoft.com/office/drawing/2014/main" xmlns="" id="{F6E92CF0-F23D-5B28-F1A8-3A97AAF11E9B}"/>
              </a:ext>
            </a:extLst>
          </p:cNvPr>
          <p:cNvSpPr txBox="1"/>
          <p:nvPr/>
        </p:nvSpPr>
        <p:spPr>
          <a:xfrm>
            <a:off x="11201400" y="6723207"/>
            <a:ext cx="6961042" cy="758990"/>
          </a:xfrm>
          <a:prstGeom prst="rect">
            <a:avLst/>
          </a:prstGeom>
        </p:spPr>
        <p:txBody>
          <a:bodyPr wrap="square" lIns="0" tIns="0" rIns="0" bIns="0" rtlCol="0" anchor="t">
            <a:spAutoFit/>
          </a:bodyPr>
          <a:lstStyle/>
          <a:p>
            <a:pPr algn="l">
              <a:lnSpc>
                <a:spcPts val="2944"/>
              </a:lnSpc>
              <a:spcBef>
                <a:spcPct val="0"/>
              </a:spcBef>
            </a:pPr>
            <a:r>
              <a:rPr lang="en-US" sz="3600" b="1" dirty="0" err="1">
                <a:solidFill>
                  <a:srgbClr val="171717"/>
                </a:solidFill>
                <a:latin typeface="Times New Roman" panose="02020603050405020304" pitchFamily="18" charset="0"/>
                <a:ea typeface="Poppins"/>
                <a:cs typeface="Times New Roman" panose="02020603050405020304" pitchFamily="18" charset="0"/>
                <a:sym typeface="Poppins"/>
              </a:rPr>
              <a:t>Trách</a:t>
            </a:r>
            <a:r>
              <a:rPr lang="en-US" sz="3600" b="1" dirty="0">
                <a:solidFill>
                  <a:srgbClr val="171717"/>
                </a:solidFill>
                <a:latin typeface="Times New Roman" panose="02020603050405020304" pitchFamily="18" charset="0"/>
                <a:ea typeface="Poppins"/>
                <a:cs typeface="Times New Roman" panose="02020603050405020304" pitchFamily="18" charset="0"/>
                <a:sym typeface="Poppins"/>
              </a:rPr>
              <a:t> </a:t>
            </a:r>
            <a:r>
              <a:rPr lang="en-US" sz="3600" b="1" dirty="0" err="1">
                <a:solidFill>
                  <a:srgbClr val="171717"/>
                </a:solidFill>
                <a:latin typeface="Times New Roman" panose="02020603050405020304" pitchFamily="18" charset="0"/>
                <a:ea typeface="Poppins"/>
                <a:cs typeface="Times New Roman" panose="02020603050405020304" pitchFamily="18" charset="0"/>
                <a:sym typeface="Poppins"/>
              </a:rPr>
              <a:t>nhiệm</a:t>
            </a:r>
            <a:r>
              <a:rPr lang="en-US" sz="3600" b="1" dirty="0">
                <a:solidFill>
                  <a:srgbClr val="171717"/>
                </a:solidFill>
                <a:latin typeface="Times New Roman" panose="02020603050405020304" pitchFamily="18" charset="0"/>
                <a:ea typeface="Poppins"/>
                <a:cs typeface="Times New Roman" panose="02020603050405020304" pitchFamily="18" charset="0"/>
                <a:sym typeface="Poppins"/>
              </a:rPr>
              <a:t> </a:t>
            </a:r>
            <a:r>
              <a:rPr lang="en-US" sz="3600" b="1" dirty="0" err="1">
                <a:solidFill>
                  <a:srgbClr val="171717"/>
                </a:solidFill>
                <a:latin typeface="Times New Roman" panose="02020603050405020304" pitchFamily="18" charset="0"/>
                <a:ea typeface="Poppins"/>
                <a:cs typeface="Times New Roman" panose="02020603050405020304" pitchFamily="18" charset="0"/>
                <a:sym typeface="Poppins"/>
              </a:rPr>
              <a:t>của</a:t>
            </a:r>
            <a:endParaRPr lang="en-US" sz="3600" b="1" dirty="0">
              <a:solidFill>
                <a:srgbClr val="171717"/>
              </a:solidFill>
              <a:latin typeface="Times New Roman" panose="02020603050405020304" pitchFamily="18" charset="0"/>
              <a:ea typeface="Poppins"/>
              <a:cs typeface="Times New Roman" panose="02020603050405020304" pitchFamily="18" charset="0"/>
              <a:sym typeface="Poppins"/>
            </a:endParaRPr>
          </a:p>
          <a:p>
            <a:pPr algn="ctr">
              <a:lnSpc>
                <a:spcPts val="2944"/>
              </a:lnSpc>
              <a:spcBef>
                <a:spcPct val="0"/>
              </a:spcBef>
            </a:pPr>
            <a:r>
              <a:rPr lang="en-US" sz="3600" b="1" dirty="0">
                <a:solidFill>
                  <a:srgbClr val="171717"/>
                </a:solidFill>
                <a:latin typeface="Times New Roman" panose="02020603050405020304" pitchFamily="18" charset="0"/>
                <a:ea typeface="Poppins"/>
                <a:cs typeface="Times New Roman" panose="02020603050405020304" pitchFamily="18" charset="0"/>
                <a:sym typeface="Poppins"/>
              </a:rPr>
              <a:t> </a:t>
            </a:r>
            <a:r>
              <a:rPr lang="en-US" sz="3600" b="1" dirty="0" err="1">
                <a:solidFill>
                  <a:srgbClr val="171717"/>
                </a:solidFill>
                <a:latin typeface="Times New Roman" panose="02020603050405020304" pitchFamily="18" charset="0"/>
                <a:ea typeface="Poppins"/>
                <a:cs typeface="Times New Roman" panose="02020603050405020304" pitchFamily="18" charset="0"/>
                <a:sym typeface="Poppins"/>
              </a:rPr>
              <a:t>đối</a:t>
            </a:r>
            <a:r>
              <a:rPr lang="en-US" sz="3600" b="1" dirty="0">
                <a:solidFill>
                  <a:srgbClr val="171717"/>
                </a:solidFill>
                <a:latin typeface="Times New Roman" panose="02020603050405020304" pitchFamily="18" charset="0"/>
                <a:ea typeface="Poppins"/>
                <a:cs typeface="Times New Roman" panose="02020603050405020304" pitchFamily="18" charset="0"/>
                <a:sym typeface="Poppins"/>
              </a:rPr>
              <a:t> </a:t>
            </a:r>
            <a:r>
              <a:rPr lang="en-US" sz="3600" b="1" dirty="0" err="1">
                <a:solidFill>
                  <a:srgbClr val="171717"/>
                </a:solidFill>
                <a:latin typeface="Times New Roman" panose="02020603050405020304" pitchFamily="18" charset="0"/>
                <a:ea typeface="Poppins"/>
                <a:cs typeface="Times New Roman" panose="02020603050405020304" pitchFamily="18" charset="0"/>
                <a:sym typeface="Poppins"/>
              </a:rPr>
              <a:t>tượng</a:t>
            </a:r>
            <a:r>
              <a:rPr lang="en-US" sz="3600" b="1" dirty="0">
                <a:solidFill>
                  <a:srgbClr val="171717"/>
                </a:solidFill>
                <a:latin typeface="Times New Roman" panose="02020603050405020304" pitchFamily="18" charset="0"/>
                <a:ea typeface="Poppins"/>
                <a:cs typeface="Times New Roman" panose="02020603050405020304" pitchFamily="18" charset="0"/>
                <a:sym typeface="Poppins"/>
              </a:rPr>
              <a:t> </a:t>
            </a:r>
            <a:r>
              <a:rPr lang="en-US" sz="3600" b="1" dirty="0" err="1">
                <a:solidFill>
                  <a:srgbClr val="171717"/>
                </a:solidFill>
                <a:latin typeface="Times New Roman" panose="02020603050405020304" pitchFamily="18" charset="0"/>
                <a:ea typeface="Poppins"/>
                <a:cs typeface="Times New Roman" panose="02020603050405020304" pitchFamily="18" charset="0"/>
                <a:sym typeface="Poppins"/>
              </a:rPr>
              <a:t>báo</a:t>
            </a:r>
            <a:r>
              <a:rPr lang="en-US" sz="3600" b="1" dirty="0">
                <a:solidFill>
                  <a:srgbClr val="171717"/>
                </a:solidFill>
                <a:latin typeface="Times New Roman" panose="02020603050405020304" pitchFamily="18" charset="0"/>
                <a:ea typeface="Poppins"/>
                <a:cs typeface="Times New Roman" panose="02020603050405020304" pitchFamily="18" charset="0"/>
                <a:sym typeface="Poppins"/>
              </a:rPr>
              <a:t> </a:t>
            </a:r>
            <a:r>
              <a:rPr lang="en-US" sz="3600" b="1" dirty="0" err="1">
                <a:solidFill>
                  <a:srgbClr val="171717"/>
                </a:solidFill>
                <a:latin typeface="Times New Roman" panose="02020603050405020304" pitchFamily="18" charset="0"/>
                <a:ea typeface="Poppins"/>
                <a:cs typeface="Times New Roman" panose="02020603050405020304" pitchFamily="18" charset="0"/>
                <a:sym typeface="Poppins"/>
              </a:rPr>
              <a:t>cáo</a:t>
            </a:r>
            <a:endParaRPr lang="en-US" sz="3600" b="1" dirty="0">
              <a:solidFill>
                <a:srgbClr val="171717"/>
              </a:solidFill>
              <a:latin typeface="Times New Roman" panose="02020603050405020304" pitchFamily="18" charset="0"/>
              <a:ea typeface="Poppins"/>
              <a:cs typeface="Times New Roman" panose="02020603050405020304" pitchFamily="18" charset="0"/>
              <a:sym typeface="Poppins"/>
            </a:endParaRPr>
          </a:p>
        </p:txBody>
      </p:sp>
      <p:sp>
        <p:nvSpPr>
          <p:cNvPr id="38" name="TextBox 38">
            <a:extLst>
              <a:ext uri="{FF2B5EF4-FFF2-40B4-BE49-F238E27FC236}">
                <a16:creationId xmlns:a16="http://schemas.microsoft.com/office/drawing/2014/main" xmlns="" id="{6E1EF4B5-BF2D-D52E-02A6-3D889693BD6D}"/>
              </a:ext>
            </a:extLst>
          </p:cNvPr>
          <p:cNvSpPr txBox="1"/>
          <p:nvPr/>
        </p:nvSpPr>
        <p:spPr>
          <a:xfrm>
            <a:off x="11106066" y="1772424"/>
            <a:ext cx="5929600" cy="807913"/>
          </a:xfrm>
          <a:prstGeom prst="rect">
            <a:avLst/>
          </a:prstGeom>
        </p:spPr>
        <p:txBody>
          <a:bodyPr wrap="square" lIns="0" tIns="0" rIns="0" bIns="0" rtlCol="0" anchor="t">
            <a:spAutoFit/>
          </a:bodyPr>
          <a:lstStyle/>
          <a:p>
            <a:pPr algn="l">
              <a:lnSpc>
                <a:spcPts val="6335"/>
              </a:lnSpc>
            </a:pPr>
            <a:r>
              <a:rPr lang="en-US" sz="6399" b="1" dirty="0" err="1">
                <a:solidFill>
                  <a:srgbClr val="0409CE"/>
                </a:solidFill>
                <a:latin typeface="Times New Roman" panose="02020603050405020304" pitchFamily="18" charset="0"/>
                <a:ea typeface="Poppins Light"/>
                <a:cs typeface="Times New Roman" panose="02020603050405020304" pitchFamily="18" charset="0"/>
                <a:sym typeface="Poppins Light"/>
              </a:rPr>
              <a:t>Nội</a:t>
            </a:r>
            <a:r>
              <a:rPr lang="en-US" sz="6399" b="1" dirty="0">
                <a:solidFill>
                  <a:srgbClr val="0409CE"/>
                </a:solidFill>
                <a:latin typeface="Times New Roman" panose="02020603050405020304" pitchFamily="18" charset="0"/>
                <a:ea typeface="Poppins Light"/>
                <a:cs typeface="Times New Roman" panose="02020603050405020304" pitchFamily="18" charset="0"/>
                <a:sym typeface="Poppins Light"/>
              </a:rPr>
              <a:t> dung </a:t>
            </a:r>
            <a:r>
              <a:rPr lang="en-US" sz="6399" b="1" dirty="0" err="1">
                <a:solidFill>
                  <a:srgbClr val="0409CE"/>
                </a:solidFill>
                <a:latin typeface="Times New Roman" panose="02020603050405020304" pitchFamily="18" charset="0"/>
                <a:ea typeface="Poppins Light"/>
                <a:cs typeface="Times New Roman" panose="02020603050405020304" pitchFamily="18" charset="0"/>
                <a:sym typeface="Poppins Light"/>
              </a:rPr>
              <a:t>chính</a:t>
            </a:r>
            <a:endParaRPr lang="en-US" sz="6399" b="1" dirty="0">
              <a:solidFill>
                <a:srgbClr val="0409CE"/>
              </a:solidFill>
              <a:latin typeface="Times New Roman" panose="02020603050405020304" pitchFamily="18" charset="0"/>
              <a:ea typeface="Poppins Light"/>
              <a:cs typeface="Times New Roman" panose="02020603050405020304" pitchFamily="18" charset="0"/>
              <a:sym typeface="Poppins Light"/>
            </a:endParaRPr>
          </a:p>
        </p:txBody>
      </p:sp>
      <p:sp>
        <p:nvSpPr>
          <p:cNvPr id="39" name="Freeform 39">
            <a:extLst>
              <a:ext uri="{FF2B5EF4-FFF2-40B4-BE49-F238E27FC236}">
                <a16:creationId xmlns:a16="http://schemas.microsoft.com/office/drawing/2014/main" xmlns="" id="{9B3E4050-8334-940C-287F-59A0A209213F}"/>
              </a:ext>
            </a:extLst>
          </p:cNvPr>
          <p:cNvSpPr/>
          <p:nvPr/>
        </p:nvSpPr>
        <p:spPr>
          <a:xfrm>
            <a:off x="12954000" y="-843259"/>
            <a:ext cx="2383680" cy="2383680"/>
          </a:xfrm>
          <a:custGeom>
            <a:avLst/>
            <a:gdLst/>
            <a:ahLst/>
            <a:cxnLst/>
            <a:rect l="l" t="t" r="r" b="b"/>
            <a:pathLst>
              <a:path w="2383680" h="2383680">
                <a:moveTo>
                  <a:pt x="0" y="0"/>
                </a:moveTo>
                <a:lnTo>
                  <a:pt x="2383680" y="0"/>
                </a:lnTo>
                <a:lnTo>
                  <a:pt x="2383680" y="2383680"/>
                </a:lnTo>
                <a:lnTo>
                  <a:pt x="0" y="2383680"/>
                </a:lnTo>
                <a:lnTo>
                  <a:pt x="0" y="0"/>
                </a:lnTo>
                <a:close/>
              </a:path>
            </a:pathLst>
          </a:custGeom>
          <a:blipFill>
            <a:blip>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0" name="TextBox 25">
            <a:extLst>
              <a:ext uri="{FF2B5EF4-FFF2-40B4-BE49-F238E27FC236}">
                <a16:creationId xmlns:a16="http://schemas.microsoft.com/office/drawing/2014/main" xmlns="" id="{119F26E9-231A-CA8C-6E66-A64CF24F42F3}"/>
              </a:ext>
            </a:extLst>
          </p:cNvPr>
          <p:cNvSpPr txBox="1"/>
          <p:nvPr/>
        </p:nvSpPr>
        <p:spPr>
          <a:xfrm>
            <a:off x="9909889" y="3437615"/>
            <a:ext cx="1388714" cy="459293"/>
          </a:xfrm>
          <a:prstGeom prst="rect">
            <a:avLst/>
          </a:prstGeom>
        </p:spPr>
        <p:txBody>
          <a:bodyPr wrap="square" lIns="0" tIns="0" rIns="0" bIns="0" rtlCol="0" anchor="t">
            <a:spAutoFit/>
          </a:bodyPr>
          <a:lstStyle/>
          <a:p>
            <a:pPr algn="r">
              <a:lnSpc>
                <a:spcPts val="2944"/>
              </a:lnSpc>
              <a:spcBef>
                <a:spcPct val="0"/>
              </a:spcBef>
            </a:pPr>
            <a:r>
              <a:rPr lang="en-US" sz="6000" b="1" dirty="0">
                <a:solidFill>
                  <a:srgbClr val="171717"/>
                </a:solidFill>
                <a:latin typeface="Times New Roman" panose="02020603050405020304" pitchFamily="18" charset="0"/>
                <a:ea typeface="Poppins"/>
                <a:cs typeface="Times New Roman" panose="02020603050405020304" pitchFamily="18" charset="0"/>
                <a:sym typeface="Poppins"/>
              </a:rPr>
              <a:t>01</a:t>
            </a:r>
          </a:p>
        </p:txBody>
      </p:sp>
      <p:sp>
        <p:nvSpPr>
          <p:cNvPr id="2" name="AutoShape 17">
            <a:extLst>
              <a:ext uri="{FF2B5EF4-FFF2-40B4-BE49-F238E27FC236}">
                <a16:creationId xmlns:a16="http://schemas.microsoft.com/office/drawing/2014/main" xmlns="" id="{C94FFDF9-417B-BC03-278E-424EB9DBCB80}"/>
              </a:ext>
            </a:extLst>
          </p:cNvPr>
          <p:cNvSpPr/>
          <p:nvPr/>
        </p:nvSpPr>
        <p:spPr>
          <a:xfrm flipV="1">
            <a:off x="11519991" y="7600841"/>
            <a:ext cx="5413145" cy="0"/>
          </a:xfrm>
          <a:prstGeom prst="line">
            <a:avLst/>
          </a:prstGeom>
          <a:ln w="28575" cap="flat">
            <a:solidFill>
              <a:srgbClr val="171717"/>
            </a:solidFill>
            <a:prstDash val="solid"/>
            <a:headEnd type="none" w="sm" len="sm"/>
            <a:tailEnd type="none" w="sm" len="sm"/>
          </a:ln>
        </p:spPr>
        <p:txBody>
          <a:bodyPr/>
          <a:lstStyle/>
          <a:p>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6824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3000">
              <a:srgbClr val="0409CE">
                <a:alpha val="93000"/>
                <a:lumMod val="99000"/>
                <a:lumOff val="1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4800000" scaled="0"/>
          <a:tileRect/>
        </a:gradFill>
        <a:effectLst/>
      </p:bgPr>
    </p:bg>
    <p:spTree>
      <p:nvGrpSpPr>
        <p:cNvPr id="1" name="">
          <a:extLst>
            <a:ext uri="{FF2B5EF4-FFF2-40B4-BE49-F238E27FC236}">
              <a16:creationId xmlns:a16="http://schemas.microsoft.com/office/drawing/2014/main" xmlns="" id="{1E919FDA-0436-F66F-72B8-6EEF69E9D59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3D7D21EA-50E1-FF6C-FA17-7F495CB5F1E6}"/>
              </a:ext>
            </a:extLst>
          </p:cNvPr>
          <p:cNvSpPr txBox="1"/>
          <p:nvPr/>
        </p:nvSpPr>
        <p:spPr>
          <a:xfrm>
            <a:off x="-35169" y="4398646"/>
            <a:ext cx="18551770" cy="1354217"/>
          </a:xfrm>
          <a:prstGeom prst="rect">
            <a:avLst/>
          </a:prstGeom>
          <a:noFill/>
        </p:spPr>
        <p:txBody>
          <a:bodyPr wrap="square" lIns="0" tIns="0" rIns="0" bIns="0" rtlCol="0" anchor="t">
            <a:spAutoFit/>
          </a:bodyPr>
          <a:lstStyle/>
          <a:p>
            <a:pPr algn="ctr"/>
            <a:r>
              <a:rPr lang="en-US" sz="8800" b="1" dirty="0" err="1">
                <a:solidFill>
                  <a:schemeClr val="bg1"/>
                </a:solidFill>
                <a:latin typeface="Times New Roman" panose="02020603050405020304" pitchFamily="18" charset="0"/>
                <a:cs typeface="Times New Roman" panose="02020603050405020304" pitchFamily="18" charset="0"/>
              </a:rPr>
              <a:t>Trách</a:t>
            </a:r>
            <a:r>
              <a:rPr lang="en-US" sz="8800" b="1" dirty="0">
                <a:solidFill>
                  <a:schemeClr val="bg1"/>
                </a:solidFill>
                <a:latin typeface="Times New Roman" panose="02020603050405020304" pitchFamily="18" charset="0"/>
                <a:cs typeface="Times New Roman" panose="02020603050405020304" pitchFamily="18" charset="0"/>
              </a:rPr>
              <a:t> </a:t>
            </a:r>
            <a:r>
              <a:rPr lang="en-US" sz="8800" b="1" dirty="0" err="1">
                <a:solidFill>
                  <a:schemeClr val="bg1"/>
                </a:solidFill>
                <a:latin typeface="Times New Roman" panose="02020603050405020304" pitchFamily="18" charset="0"/>
                <a:cs typeface="Times New Roman" panose="02020603050405020304" pitchFamily="18" charset="0"/>
              </a:rPr>
              <a:t>nhiệm</a:t>
            </a:r>
            <a:r>
              <a:rPr lang="en-US" sz="8800" b="1" dirty="0">
                <a:solidFill>
                  <a:schemeClr val="bg1"/>
                </a:solidFill>
                <a:latin typeface="Times New Roman" panose="02020603050405020304" pitchFamily="18" charset="0"/>
                <a:cs typeface="Times New Roman" panose="02020603050405020304" pitchFamily="18" charset="0"/>
              </a:rPr>
              <a:t> </a:t>
            </a:r>
            <a:r>
              <a:rPr lang="en-US" sz="8800" b="1" dirty="0" err="1">
                <a:solidFill>
                  <a:schemeClr val="bg1"/>
                </a:solidFill>
                <a:latin typeface="Times New Roman" panose="02020603050405020304" pitchFamily="18" charset="0"/>
                <a:cs typeface="Times New Roman" panose="02020603050405020304" pitchFamily="18" charset="0"/>
              </a:rPr>
              <a:t>của</a:t>
            </a:r>
            <a:r>
              <a:rPr lang="en-US" sz="8800" b="1" dirty="0">
                <a:solidFill>
                  <a:schemeClr val="bg1"/>
                </a:solidFill>
                <a:latin typeface="Times New Roman" panose="02020603050405020304" pitchFamily="18" charset="0"/>
                <a:cs typeface="Times New Roman" panose="02020603050405020304" pitchFamily="18" charset="0"/>
              </a:rPr>
              <a:t> </a:t>
            </a:r>
            <a:r>
              <a:rPr lang="en-US" sz="8800" b="1" dirty="0" err="1">
                <a:solidFill>
                  <a:schemeClr val="bg1"/>
                </a:solidFill>
                <a:latin typeface="Times New Roman" panose="02020603050405020304" pitchFamily="18" charset="0"/>
                <a:cs typeface="Times New Roman" panose="02020603050405020304" pitchFamily="18" charset="0"/>
              </a:rPr>
              <a:t>đối</a:t>
            </a:r>
            <a:r>
              <a:rPr lang="en-US" sz="8800" b="1" dirty="0">
                <a:solidFill>
                  <a:schemeClr val="bg1"/>
                </a:solidFill>
                <a:latin typeface="Times New Roman" panose="02020603050405020304" pitchFamily="18" charset="0"/>
                <a:cs typeface="Times New Roman" panose="02020603050405020304" pitchFamily="18" charset="0"/>
              </a:rPr>
              <a:t> </a:t>
            </a:r>
            <a:r>
              <a:rPr lang="en-US" sz="8800" b="1" dirty="0" err="1">
                <a:solidFill>
                  <a:schemeClr val="bg1"/>
                </a:solidFill>
                <a:latin typeface="Times New Roman" panose="02020603050405020304" pitchFamily="18" charset="0"/>
                <a:cs typeface="Times New Roman" panose="02020603050405020304" pitchFamily="18" charset="0"/>
              </a:rPr>
              <a:t>tượng</a:t>
            </a:r>
            <a:r>
              <a:rPr lang="en-US" sz="8800" b="1" dirty="0">
                <a:solidFill>
                  <a:schemeClr val="bg1"/>
                </a:solidFill>
                <a:latin typeface="Times New Roman" panose="02020603050405020304" pitchFamily="18" charset="0"/>
                <a:cs typeface="Times New Roman" panose="02020603050405020304" pitchFamily="18" charset="0"/>
              </a:rPr>
              <a:t> </a:t>
            </a:r>
            <a:r>
              <a:rPr lang="en-US" sz="8800" b="1" dirty="0" err="1">
                <a:solidFill>
                  <a:schemeClr val="bg1"/>
                </a:solidFill>
                <a:latin typeface="Times New Roman" panose="02020603050405020304" pitchFamily="18" charset="0"/>
                <a:cs typeface="Times New Roman" panose="02020603050405020304" pitchFamily="18" charset="0"/>
              </a:rPr>
              <a:t>báo</a:t>
            </a:r>
            <a:r>
              <a:rPr lang="en-US" sz="8800" b="1" dirty="0">
                <a:solidFill>
                  <a:schemeClr val="bg1"/>
                </a:solidFill>
                <a:latin typeface="Times New Roman" panose="02020603050405020304" pitchFamily="18" charset="0"/>
                <a:cs typeface="Times New Roman" panose="02020603050405020304" pitchFamily="18" charset="0"/>
              </a:rPr>
              <a:t> </a:t>
            </a:r>
            <a:r>
              <a:rPr lang="en-US" sz="8800" b="1" dirty="0" err="1">
                <a:solidFill>
                  <a:schemeClr val="bg1"/>
                </a:solidFill>
                <a:latin typeface="Times New Roman" panose="02020603050405020304" pitchFamily="18" charset="0"/>
                <a:cs typeface="Times New Roman" panose="02020603050405020304" pitchFamily="18" charset="0"/>
              </a:rPr>
              <a:t>cáo</a:t>
            </a:r>
            <a:endParaRPr lang="en-US" sz="8800" b="1" dirty="0">
              <a:solidFill>
                <a:schemeClr val="bg1"/>
              </a:solidFill>
              <a:latin typeface="Times New Roman" panose="02020603050405020304" pitchFamily="18" charset="0"/>
              <a:cs typeface="Times New Roman" panose="02020603050405020304" pitchFamily="18" charset="0"/>
            </a:endParaRPr>
          </a:p>
        </p:txBody>
      </p:sp>
      <p:sp>
        <p:nvSpPr>
          <p:cNvPr id="3" name="Text Placeholder 3">
            <a:extLst>
              <a:ext uri="{FF2B5EF4-FFF2-40B4-BE49-F238E27FC236}">
                <a16:creationId xmlns:a16="http://schemas.microsoft.com/office/drawing/2014/main" xmlns="" id="{7C446E46-C405-D12C-8EC4-CC2AB8B1382D}"/>
              </a:ext>
            </a:extLst>
          </p:cNvPr>
          <p:cNvSpPr txBox="1">
            <a:spLocks/>
          </p:cNvSpPr>
          <p:nvPr/>
        </p:nvSpPr>
        <p:spPr>
          <a:xfrm>
            <a:off x="904220" y="2095500"/>
            <a:ext cx="1752600" cy="8382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500" b="1" dirty="0">
                <a:solidFill>
                  <a:schemeClr val="bg1"/>
                </a:solidFill>
                <a:latin typeface="Times New Roman" panose="02020603050405020304" pitchFamily="18" charset="0"/>
                <a:cs typeface="Times New Roman" panose="02020603050405020304" pitchFamily="18" charset="0"/>
              </a:rPr>
              <a:t>02</a:t>
            </a:r>
          </a:p>
        </p:txBody>
      </p:sp>
      <p:sp>
        <p:nvSpPr>
          <p:cNvPr id="2" name="Slide Number Placeholder 1">
            <a:extLst>
              <a:ext uri="{FF2B5EF4-FFF2-40B4-BE49-F238E27FC236}">
                <a16:creationId xmlns:a16="http://schemas.microsoft.com/office/drawing/2014/main" xmlns="" id="{B813960E-F222-0D68-9BEC-91D98DBFFFBF}"/>
              </a:ext>
            </a:extLst>
          </p:cNvPr>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25845756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6D6EEDB-391C-6606-35CE-4C8012E10BF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B79FD947-9B30-CC97-F7FF-C36118154892}"/>
              </a:ext>
            </a:extLst>
          </p:cNvPr>
          <p:cNvSpPr/>
          <p:nvPr/>
        </p:nvSpPr>
        <p:spPr>
          <a:xfrm>
            <a:off x="-250376" y="6360640"/>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grpSp>
        <p:nvGrpSpPr>
          <p:cNvPr id="8" name="Group 8">
            <a:extLst>
              <a:ext uri="{FF2B5EF4-FFF2-40B4-BE49-F238E27FC236}">
                <a16:creationId xmlns:a16="http://schemas.microsoft.com/office/drawing/2014/main" xmlns="" id="{EEC53FB2-FC1B-3D79-23B5-2CE0FA05785A}"/>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A7681943-B720-1998-78A0-EEB037F0FCD4}"/>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7CA801EA-BC26-5C46-BBBB-5336745FC4BD}"/>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907E2C4E-E82F-724C-3EB6-50F5CA0820BD}"/>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740AF507-89AA-C331-DD3B-28E8605F788A}"/>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A3D7388A-853C-3A05-5F9E-7E6DB4571369}"/>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20" name="TextBox 20">
            <a:extLst>
              <a:ext uri="{FF2B5EF4-FFF2-40B4-BE49-F238E27FC236}">
                <a16:creationId xmlns:a16="http://schemas.microsoft.com/office/drawing/2014/main" xmlns="" id="{A95C774C-0E39-7992-10A3-5A561C91B49E}"/>
              </a:ext>
            </a:extLst>
          </p:cNvPr>
          <p:cNvSpPr txBox="1"/>
          <p:nvPr/>
        </p:nvSpPr>
        <p:spPr>
          <a:xfrm>
            <a:off x="1447800" y="9282398"/>
            <a:ext cx="15697200" cy="564257"/>
          </a:xfrm>
          <a:prstGeom prst="rect">
            <a:avLst/>
          </a:prstGeom>
        </p:spPr>
        <p:txBody>
          <a:bodyPr wrap="square" lIns="0" tIns="0" rIns="0" bIns="0" rtlCol="0" anchor="t">
            <a:spAutoFit/>
          </a:bodyPr>
          <a:lstStyle/>
          <a:p>
            <a:pPr algn="just">
              <a:lnSpc>
                <a:spcPts val="2239"/>
              </a:lnSpc>
            </a:pPr>
            <a:r>
              <a:rPr lang="vi-VN" sz="2000" b="1" i="1" dirty="0">
                <a:latin typeface="Times New Roman" panose="02020603050405020304" pitchFamily="18" charset="0"/>
                <a:cs typeface="Times New Roman" panose="02020603050405020304" pitchFamily="18" charset="0"/>
              </a:rPr>
              <a:t>Đối tượng báo cáo là tổ chức tài chính được cấp giấy phép thực hiện một hoặc một số hoạt động </a:t>
            </a:r>
            <a:r>
              <a:rPr lang="en-US" sz="2000" b="1" i="1" dirty="0" err="1">
                <a:latin typeface="Times New Roman" panose="02020603050405020304" pitchFamily="18" charset="0"/>
                <a:cs typeface="Times New Roman" panose="02020603050405020304" pitchFamily="18" charset="0"/>
              </a:rPr>
              <a:t>trên</a:t>
            </a:r>
            <a:r>
              <a:rPr lang="en-US" sz="2000" b="1" i="1" dirty="0">
                <a:latin typeface="Times New Roman" panose="02020603050405020304" pitchFamily="18" charset="0"/>
                <a:cs typeface="Times New Roman" panose="02020603050405020304" pitchFamily="18" charset="0"/>
              </a:rPr>
              <a:t> </a:t>
            </a:r>
            <a:r>
              <a:rPr lang="en-US" sz="2000" b="1" i="1" dirty="0" err="1">
                <a:solidFill>
                  <a:srgbClr val="171717"/>
                </a:solidFill>
                <a:latin typeface="Times New Roman" panose="02020603050405020304" pitchFamily="18" charset="0"/>
                <a:ea typeface="Poppins"/>
                <a:cs typeface="Times New Roman" panose="02020603050405020304" pitchFamily="18" charset="0"/>
                <a:sym typeface="Poppins"/>
              </a:rPr>
              <a:t>được</a:t>
            </a:r>
            <a:r>
              <a:rPr lang="en-US" sz="2000" b="1" i="1" dirty="0">
                <a:solidFill>
                  <a:srgbClr val="171717"/>
                </a:solidFill>
                <a:latin typeface="Times New Roman" panose="02020603050405020304" pitchFamily="18" charset="0"/>
                <a:ea typeface="Poppins"/>
                <a:cs typeface="Times New Roman" panose="02020603050405020304" pitchFamily="18" charset="0"/>
                <a:sym typeface="Poppins"/>
              </a:rPr>
              <a:t> </a:t>
            </a:r>
            <a:r>
              <a:rPr lang="en-US" sz="2000" b="1" i="1" dirty="0" err="1">
                <a:solidFill>
                  <a:srgbClr val="171717"/>
                </a:solidFill>
                <a:latin typeface="Times New Roman" panose="02020603050405020304" pitchFamily="18" charset="0"/>
                <a:ea typeface="Poppins"/>
                <a:cs typeface="Times New Roman" panose="02020603050405020304" pitchFamily="18" charset="0"/>
                <a:sym typeface="Poppins"/>
              </a:rPr>
              <a:t>quy</a:t>
            </a:r>
            <a:r>
              <a:rPr lang="en-US" sz="2000" b="1" i="1" dirty="0">
                <a:solidFill>
                  <a:srgbClr val="171717"/>
                </a:solidFill>
                <a:latin typeface="Times New Roman" panose="02020603050405020304" pitchFamily="18" charset="0"/>
                <a:ea typeface="Poppins"/>
                <a:cs typeface="Times New Roman" panose="02020603050405020304" pitchFamily="18" charset="0"/>
                <a:sym typeface="Poppins"/>
              </a:rPr>
              <a:t> </a:t>
            </a:r>
            <a:r>
              <a:rPr lang="en-US" sz="2000" b="1" i="1" dirty="0" err="1">
                <a:solidFill>
                  <a:srgbClr val="171717"/>
                </a:solidFill>
                <a:latin typeface="Times New Roman" panose="02020603050405020304" pitchFamily="18" charset="0"/>
                <a:ea typeface="Poppins"/>
                <a:cs typeface="Times New Roman" panose="02020603050405020304" pitchFamily="18" charset="0"/>
                <a:sym typeface="Poppins"/>
              </a:rPr>
              <a:t>định</a:t>
            </a:r>
            <a:r>
              <a:rPr lang="en-US" sz="2000" b="1" i="1" dirty="0">
                <a:solidFill>
                  <a:srgbClr val="171717"/>
                </a:solidFill>
                <a:latin typeface="Times New Roman" panose="02020603050405020304" pitchFamily="18" charset="0"/>
                <a:ea typeface="Poppins"/>
                <a:cs typeface="Times New Roman" panose="02020603050405020304" pitchFamily="18" charset="0"/>
                <a:sym typeface="Poppins"/>
              </a:rPr>
              <a:t> </a:t>
            </a:r>
            <a:r>
              <a:rPr lang="en-US" sz="2000" b="1" i="1" dirty="0" err="1">
                <a:solidFill>
                  <a:srgbClr val="171717"/>
                </a:solidFill>
                <a:latin typeface="Times New Roman" panose="02020603050405020304" pitchFamily="18" charset="0"/>
                <a:ea typeface="Poppins"/>
                <a:cs typeface="Times New Roman" panose="02020603050405020304" pitchFamily="18" charset="0"/>
                <a:sym typeface="Poppins"/>
              </a:rPr>
              <a:t>tại</a:t>
            </a:r>
            <a:r>
              <a:rPr lang="en-US" sz="2000" b="1" i="1" dirty="0">
                <a:solidFill>
                  <a:srgbClr val="171717"/>
                </a:solidFill>
                <a:latin typeface="Times New Roman" panose="02020603050405020304" pitchFamily="18" charset="0"/>
                <a:ea typeface="Poppins"/>
                <a:cs typeface="Times New Roman" panose="02020603050405020304" pitchFamily="18" charset="0"/>
                <a:sym typeface="Poppins"/>
              </a:rPr>
              <a:t> </a:t>
            </a:r>
            <a:r>
              <a:rPr lang="en-US" sz="2000" b="1" i="1" dirty="0" err="1">
                <a:solidFill>
                  <a:srgbClr val="171717"/>
                </a:solidFill>
                <a:latin typeface="Times New Roman" panose="02020603050405020304" pitchFamily="18" charset="0"/>
                <a:ea typeface="Poppins"/>
                <a:cs typeface="Times New Roman" panose="02020603050405020304" pitchFamily="18" charset="0"/>
                <a:sym typeface="Poppins"/>
              </a:rPr>
              <a:t>Khoản</a:t>
            </a:r>
            <a:r>
              <a:rPr lang="en-US" sz="2000" b="1" i="1" dirty="0">
                <a:solidFill>
                  <a:srgbClr val="171717"/>
                </a:solidFill>
                <a:latin typeface="Times New Roman" panose="02020603050405020304" pitchFamily="18" charset="0"/>
                <a:ea typeface="Poppins"/>
                <a:cs typeface="Times New Roman" panose="02020603050405020304" pitchFamily="18" charset="0"/>
                <a:sym typeface="Poppins"/>
              </a:rPr>
              <a:t> 1 </a:t>
            </a:r>
            <a:r>
              <a:rPr lang="en-US" sz="2000" b="1" i="1" dirty="0" err="1">
                <a:solidFill>
                  <a:srgbClr val="171717"/>
                </a:solidFill>
                <a:latin typeface="Times New Roman" panose="02020603050405020304" pitchFamily="18" charset="0"/>
                <a:ea typeface="Poppins"/>
                <a:cs typeface="Times New Roman" panose="02020603050405020304" pitchFamily="18" charset="0"/>
                <a:sym typeface="Poppins"/>
              </a:rPr>
              <a:t>Điều</a:t>
            </a:r>
            <a:r>
              <a:rPr lang="en-US" sz="2000" b="1" i="1" dirty="0">
                <a:solidFill>
                  <a:srgbClr val="171717"/>
                </a:solidFill>
                <a:latin typeface="Times New Roman" panose="02020603050405020304" pitchFamily="18" charset="0"/>
                <a:ea typeface="Poppins"/>
                <a:cs typeface="Times New Roman" panose="02020603050405020304" pitchFamily="18" charset="0"/>
                <a:sym typeface="Poppins"/>
              </a:rPr>
              <a:t> 4 </a:t>
            </a:r>
            <a:r>
              <a:rPr lang="en-US" sz="2000" b="1" i="1" dirty="0" err="1">
                <a:solidFill>
                  <a:srgbClr val="171717"/>
                </a:solidFill>
                <a:latin typeface="Times New Roman" panose="02020603050405020304" pitchFamily="18" charset="0"/>
                <a:ea typeface="Poppins"/>
                <a:cs typeface="Times New Roman" panose="02020603050405020304" pitchFamily="18" charset="0"/>
                <a:sym typeface="Poppins"/>
              </a:rPr>
              <a:t>Luật</a:t>
            </a:r>
            <a:r>
              <a:rPr lang="en-US" sz="2000" b="1" i="1" dirty="0">
                <a:solidFill>
                  <a:srgbClr val="171717"/>
                </a:solidFill>
                <a:latin typeface="Times New Roman" panose="02020603050405020304" pitchFamily="18" charset="0"/>
                <a:ea typeface="Poppins"/>
                <a:cs typeface="Times New Roman" panose="02020603050405020304" pitchFamily="18" charset="0"/>
                <a:sym typeface="Poppins"/>
              </a:rPr>
              <a:t> </a:t>
            </a:r>
            <a:r>
              <a:rPr lang="en-US" sz="2000" b="1" i="1" dirty="0" err="1">
                <a:solidFill>
                  <a:srgbClr val="171717"/>
                </a:solidFill>
                <a:latin typeface="Times New Roman" panose="02020603050405020304" pitchFamily="18" charset="0"/>
                <a:ea typeface="Poppins"/>
                <a:cs typeface="Times New Roman" panose="02020603050405020304" pitchFamily="18" charset="0"/>
                <a:sym typeface="Poppins"/>
              </a:rPr>
              <a:t>Phòng</a:t>
            </a:r>
            <a:r>
              <a:rPr lang="en-US" sz="2000" b="1" i="1" dirty="0">
                <a:solidFill>
                  <a:srgbClr val="171717"/>
                </a:solidFill>
                <a:latin typeface="Times New Roman" panose="02020603050405020304" pitchFamily="18" charset="0"/>
                <a:ea typeface="Poppins"/>
                <a:cs typeface="Times New Roman" panose="02020603050405020304" pitchFamily="18" charset="0"/>
                <a:sym typeface="Poppins"/>
              </a:rPr>
              <a:t>, </a:t>
            </a:r>
            <a:r>
              <a:rPr lang="en-US" sz="2000" b="1" i="1" dirty="0" err="1">
                <a:solidFill>
                  <a:srgbClr val="171717"/>
                </a:solidFill>
                <a:latin typeface="Times New Roman" panose="02020603050405020304" pitchFamily="18" charset="0"/>
                <a:ea typeface="Poppins"/>
                <a:cs typeface="Times New Roman" panose="02020603050405020304" pitchFamily="18" charset="0"/>
                <a:sym typeface="Poppins"/>
              </a:rPr>
              <a:t>chống</a:t>
            </a:r>
            <a:r>
              <a:rPr lang="en-US" sz="2000" b="1" i="1" dirty="0">
                <a:solidFill>
                  <a:srgbClr val="171717"/>
                </a:solidFill>
                <a:latin typeface="Times New Roman" panose="02020603050405020304" pitchFamily="18" charset="0"/>
                <a:ea typeface="Poppins"/>
                <a:cs typeface="Times New Roman" panose="02020603050405020304" pitchFamily="18" charset="0"/>
                <a:sym typeface="Poppins"/>
              </a:rPr>
              <a:t> </a:t>
            </a:r>
            <a:r>
              <a:rPr lang="en-US" sz="2000" b="1" i="1" dirty="0" err="1">
                <a:solidFill>
                  <a:srgbClr val="171717"/>
                </a:solidFill>
                <a:latin typeface="Times New Roman" panose="02020603050405020304" pitchFamily="18" charset="0"/>
                <a:ea typeface="Poppins"/>
                <a:cs typeface="Times New Roman" panose="02020603050405020304" pitchFamily="18" charset="0"/>
                <a:sym typeface="Poppins"/>
              </a:rPr>
              <a:t>rửa</a:t>
            </a:r>
            <a:r>
              <a:rPr lang="en-US" sz="2000" b="1" i="1" dirty="0">
                <a:solidFill>
                  <a:srgbClr val="171717"/>
                </a:solidFill>
                <a:latin typeface="Times New Roman" panose="02020603050405020304" pitchFamily="18" charset="0"/>
                <a:ea typeface="Poppins"/>
                <a:cs typeface="Times New Roman" panose="02020603050405020304" pitchFamily="18" charset="0"/>
                <a:sym typeface="Poppins"/>
              </a:rPr>
              <a:t> </a:t>
            </a:r>
            <a:r>
              <a:rPr lang="en-US" sz="2000" b="1" i="1" dirty="0" err="1">
                <a:solidFill>
                  <a:srgbClr val="171717"/>
                </a:solidFill>
                <a:latin typeface="Times New Roman" panose="02020603050405020304" pitchFamily="18" charset="0"/>
                <a:ea typeface="Poppins"/>
                <a:cs typeface="Times New Roman" panose="02020603050405020304" pitchFamily="18" charset="0"/>
                <a:sym typeface="Poppins"/>
              </a:rPr>
              <a:t>tiền</a:t>
            </a:r>
            <a:r>
              <a:rPr lang="en-US" sz="2000" b="1" i="1" dirty="0">
                <a:solidFill>
                  <a:srgbClr val="171717"/>
                </a:solidFill>
                <a:latin typeface="Times New Roman" panose="02020603050405020304" pitchFamily="18" charset="0"/>
                <a:ea typeface="Poppins"/>
                <a:cs typeface="Times New Roman" panose="02020603050405020304" pitchFamily="18" charset="0"/>
                <a:sym typeface="Poppins"/>
              </a:rPr>
              <a:t> </a:t>
            </a:r>
            <a:r>
              <a:rPr lang="en-US" sz="2000" b="1" i="1" dirty="0" err="1">
                <a:solidFill>
                  <a:srgbClr val="171717"/>
                </a:solidFill>
                <a:latin typeface="Times New Roman" panose="02020603050405020304" pitchFamily="18" charset="0"/>
                <a:ea typeface="Poppins"/>
                <a:cs typeface="Times New Roman" panose="02020603050405020304" pitchFamily="18" charset="0"/>
                <a:sym typeface="Poppins"/>
              </a:rPr>
              <a:t>năm</a:t>
            </a:r>
            <a:r>
              <a:rPr lang="en-US" sz="2000" b="1" i="1" dirty="0">
                <a:solidFill>
                  <a:srgbClr val="171717"/>
                </a:solidFill>
                <a:latin typeface="Times New Roman" panose="02020603050405020304" pitchFamily="18" charset="0"/>
                <a:ea typeface="Poppins"/>
                <a:cs typeface="Times New Roman" panose="02020603050405020304" pitchFamily="18" charset="0"/>
                <a:sym typeface="Poppins"/>
              </a:rPr>
              <a:t> 2022</a:t>
            </a:r>
          </a:p>
        </p:txBody>
      </p:sp>
      <p:grpSp>
        <p:nvGrpSpPr>
          <p:cNvPr id="14" name="Group 13">
            <a:extLst>
              <a:ext uri="{FF2B5EF4-FFF2-40B4-BE49-F238E27FC236}">
                <a16:creationId xmlns:a16="http://schemas.microsoft.com/office/drawing/2014/main" xmlns="" id="{3C842F1A-0F3D-AC00-6D97-DBDCCE2EE82F}"/>
              </a:ext>
            </a:extLst>
          </p:cNvPr>
          <p:cNvGrpSpPr/>
          <p:nvPr/>
        </p:nvGrpSpPr>
        <p:grpSpPr>
          <a:xfrm>
            <a:off x="1322903" y="1413463"/>
            <a:ext cx="6789369" cy="7186967"/>
            <a:chOff x="10477965" y="1"/>
            <a:chExt cx="8058150" cy="8527296"/>
          </a:xfrm>
        </p:grpSpPr>
        <p:sp>
          <p:nvSpPr>
            <p:cNvPr id="5" name="TextBox 5">
              <a:extLst>
                <a:ext uri="{FF2B5EF4-FFF2-40B4-BE49-F238E27FC236}">
                  <a16:creationId xmlns:a16="http://schemas.microsoft.com/office/drawing/2014/main" xmlns="" id="{1873FC0B-8A0D-7AB8-26E1-77D94D06F52D}"/>
                </a:ext>
              </a:extLst>
            </p:cNvPr>
            <p:cNvSpPr txBox="1"/>
            <p:nvPr/>
          </p:nvSpPr>
          <p:spPr>
            <a:xfrm>
              <a:off x="10477965" y="1"/>
              <a:ext cx="8058150" cy="8527296"/>
            </a:xfrm>
            <a:prstGeom prst="rect">
              <a:avLst/>
            </a:prstGeom>
          </p:spPr>
          <p:txBody>
            <a:bodyPr lIns="50800" tIns="50800" rIns="50800" bIns="50800" rtlCol="0" anchor="ctr"/>
            <a:lstStyle/>
            <a:p>
              <a:pPr algn="ctr">
                <a:lnSpc>
                  <a:spcPts val="2659"/>
                </a:lnSpc>
              </a:pPr>
              <a:endParaRPr b="1"/>
            </a:p>
          </p:txBody>
        </p:sp>
        <p:sp>
          <p:nvSpPr>
            <p:cNvPr id="18" name="TextBox 18">
              <a:extLst>
                <a:ext uri="{FF2B5EF4-FFF2-40B4-BE49-F238E27FC236}">
                  <a16:creationId xmlns:a16="http://schemas.microsoft.com/office/drawing/2014/main" xmlns="" id="{DBCB3BA5-6A7F-FF5F-5B45-D3D88ED23FB3}"/>
                </a:ext>
              </a:extLst>
            </p:cNvPr>
            <p:cNvSpPr txBox="1"/>
            <p:nvPr/>
          </p:nvSpPr>
          <p:spPr>
            <a:xfrm>
              <a:off x="10915296" y="1184696"/>
              <a:ext cx="7174171" cy="958584"/>
            </a:xfrm>
            <a:prstGeom prst="rect">
              <a:avLst/>
            </a:prstGeom>
          </p:spPr>
          <p:txBody>
            <a:bodyPr wrap="square" lIns="0" tIns="0" rIns="0" bIns="0" rtlCol="0" anchor="t">
              <a:spAutoFit/>
            </a:bodyPr>
            <a:lstStyle/>
            <a:p>
              <a:pPr algn="ctr">
                <a:lnSpc>
                  <a:spcPts val="6335"/>
                </a:lnSpc>
              </a:pPr>
              <a:r>
                <a:rPr lang="en-US" sz="6000" b="1" dirty="0" err="1">
                  <a:solidFill>
                    <a:srgbClr val="0409CE"/>
                  </a:solidFill>
                  <a:latin typeface="Times New Roman" panose="02020603050405020304" pitchFamily="18" charset="0"/>
                  <a:ea typeface="Poppins Light"/>
                  <a:cs typeface="Times New Roman" panose="02020603050405020304" pitchFamily="18" charset="0"/>
                  <a:sym typeface="Poppins Light"/>
                </a:rPr>
                <a:t>Đối</a:t>
              </a:r>
              <a:r>
                <a:rPr lang="en-US" sz="6000" b="1" dirty="0">
                  <a:solidFill>
                    <a:srgbClr val="0409CE"/>
                  </a:solidFill>
                  <a:latin typeface="Times New Roman" panose="02020603050405020304" pitchFamily="18" charset="0"/>
                  <a:ea typeface="Poppins Light"/>
                  <a:cs typeface="Times New Roman" panose="02020603050405020304" pitchFamily="18" charset="0"/>
                  <a:sym typeface="Poppins Light"/>
                </a:rPr>
                <a:t> </a:t>
              </a:r>
              <a:r>
                <a:rPr lang="en-US" sz="6000" b="1" dirty="0" err="1">
                  <a:solidFill>
                    <a:srgbClr val="0409CE"/>
                  </a:solidFill>
                  <a:latin typeface="Times New Roman" panose="02020603050405020304" pitchFamily="18" charset="0"/>
                  <a:ea typeface="Poppins Light"/>
                  <a:cs typeface="Times New Roman" panose="02020603050405020304" pitchFamily="18" charset="0"/>
                  <a:sym typeface="Poppins Light"/>
                </a:rPr>
                <a:t>tượng</a:t>
              </a:r>
              <a:r>
                <a:rPr lang="en-US" sz="6000" b="1" dirty="0">
                  <a:solidFill>
                    <a:srgbClr val="0409CE"/>
                  </a:solidFill>
                  <a:latin typeface="Times New Roman" panose="02020603050405020304" pitchFamily="18" charset="0"/>
                  <a:ea typeface="Poppins Light"/>
                  <a:cs typeface="Times New Roman" panose="02020603050405020304" pitchFamily="18" charset="0"/>
                  <a:sym typeface="Poppins Light"/>
                </a:rPr>
                <a:t> </a:t>
              </a:r>
              <a:r>
                <a:rPr lang="en-US" sz="6000" b="1" dirty="0" err="1">
                  <a:solidFill>
                    <a:srgbClr val="0409CE"/>
                  </a:solidFill>
                  <a:latin typeface="Times New Roman" panose="02020603050405020304" pitchFamily="18" charset="0"/>
                  <a:ea typeface="Poppins Light"/>
                  <a:cs typeface="Times New Roman" panose="02020603050405020304" pitchFamily="18" charset="0"/>
                  <a:sym typeface="Poppins Light"/>
                </a:rPr>
                <a:t>báo</a:t>
              </a:r>
              <a:r>
                <a:rPr lang="en-US" sz="6000" b="1" dirty="0">
                  <a:solidFill>
                    <a:srgbClr val="0409CE"/>
                  </a:solidFill>
                  <a:latin typeface="Times New Roman" panose="02020603050405020304" pitchFamily="18" charset="0"/>
                  <a:ea typeface="Poppins Light"/>
                  <a:cs typeface="Times New Roman" panose="02020603050405020304" pitchFamily="18" charset="0"/>
                  <a:sym typeface="Poppins Light"/>
                </a:rPr>
                <a:t> </a:t>
              </a:r>
              <a:r>
                <a:rPr lang="en-US" sz="6000" b="1" dirty="0" err="1">
                  <a:solidFill>
                    <a:srgbClr val="0409CE"/>
                  </a:solidFill>
                  <a:latin typeface="Times New Roman" panose="02020603050405020304" pitchFamily="18" charset="0"/>
                  <a:ea typeface="Poppins Light"/>
                  <a:cs typeface="Times New Roman" panose="02020603050405020304" pitchFamily="18" charset="0"/>
                  <a:sym typeface="Poppins Light"/>
                </a:rPr>
                <a:t>cáo</a:t>
              </a:r>
              <a:endParaRPr lang="en-US" sz="6000" b="1" dirty="0">
                <a:solidFill>
                  <a:srgbClr val="0409CE"/>
                </a:solidFill>
                <a:latin typeface="Times New Roman" panose="02020603050405020304" pitchFamily="18" charset="0"/>
                <a:ea typeface="Poppins Light"/>
                <a:cs typeface="Times New Roman" panose="02020603050405020304" pitchFamily="18" charset="0"/>
                <a:sym typeface="Poppins Light"/>
              </a:endParaRPr>
            </a:p>
          </p:txBody>
        </p:sp>
        <p:sp>
          <p:nvSpPr>
            <p:cNvPr id="6" name="Rectangle: Rounded Corners 5">
              <a:extLst>
                <a:ext uri="{FF2B5EF4-FFF2-40B4-BE49-F238E27FC236}">
                  <a16:creationId xmlns:a16="http://schemas.microsoft.com/office/drawing/2014/main" xmlns="" id="{9A94A014-6CC7-27EC-40F7-0DBCAC1CDA38}"/>
                </a:ext>
              </a:extLst>
            </p:cNvPr>
            <p:cNvSpPr/>
            <p:nvPr/>
          </p:nvSpPr>
          <p:spPr>
            <a:xfrm>
              <a:off x="12771278" y="2887807"/>
              <a:ext cx="3462211" cy="381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latin typeface="Times New Roman" panose="02020603050405020304" pitchFamily="18" charset="0"/>
                  <a:cs typeface="Times New Roman" panose="02020603050405020304" pitchFamily="18" charset="0"/>
                </a:rPr>
                <a:t>Tổ</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chức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chính</a:t>
              </a:r>
              <a:endParaRPr lang="en-US" sz="4800" dirty="0">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xmlns="" id="{8CE23FE4-85B1-DA57-4FED-1C1589D20AA3}"/>
              </a:ext>
            </a:extLst>
          </p:cNvPr>
          <p:cNvGrpSpPr/>
          <p:nvPr/>
        </p:nvGrpSpPr>
        <p:grpSpPr>
          <a:xfrm>
            <a:off x="8480745" y="1783552"/>
            <a:ext cx="8918292" cy="6816877"/>
            <a:chOff x="8254772" y="1585168"/>
            <a:chExt cx="9669209" cy="7096813"/>
          </a:xfrm>
        </p:grpSpPr>
        <p:sp>
          <p:nvSpPr>
            <p:cNvPr id="42" name="Rectangle 41">
              <a:extLst>
                <a:ext uri="{FF2B5EF4-FFF2-40B4-BE49-F238E27FC236}">
                  <a16:creationId xmlns:a16="http://schemas.microsoft.com/office/drawing/2014/main" xmlns="" id="{3D13F66C-95BF-93E4-ACDA-4E0CF2D42E70}"/>
                </a:ext>
              </a:extLst>
            </p:cNvPr>
            <p:cNvSpPr/>
            <p:nvPr/>
          </p:nvSpPr>
          <p:spPr>
            <a:xfrm>
              <a:off x="8254772" y="1898265"/>
              <a:ext cx="3197581" cy="9198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gửi</a:t>
              </a:r>
              <a:endParaRPr lang="en-US" sz="2800" dirty="0">
                <a:latin typeface="Times New Roman" panose="02020603050405020304" pitchFamily="18" charset="0"/>
                <a:cs typeface="Times New Roman" panose="02020603050405020304" pitchFamily="18" charset="0"/>
              </a:endParaRPr>
            </a:p>
          </p:txBody>
        </p:sp>
        <p:sp>
          <p:nvSpPr>
            <p:cNvPr id="43" name="Rectangle 42">
              <a:extLst>
                <a:ext uri="{FF2B5EF4-FFF2-40B4-BE49-F238E27FC236}">
                  <a16:creationId xmlns:a16="http://schemas.microsoft.com/office/drawing/2014/main" xmlns="" id="{2973BB9A-DEC8-C5E4-7F48-6846574EBBB7}"/>
                </a:ext>
              </a:extLst>
            </p:cNvPr>
            <p:cNvSpPr/>
            <p:nvPr/>
          </p:nvSpPr>
          <p:spPr>
            <a:xfrm>
              <a:off x="12278511" y="1909927"/>
              <a:ext cx="2168953" cy="9198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Cho </a:t>
              </a:r>
              <a:r>
                <a:rPr lang="en-US" sz="2000" dirty="0" err="1">
                  <a:latin typeface="Times New Roman" panose="02020603050405020304" pitchFamily="18" charset="0"/>
                  <a:cs typeface="Times New Roman" panose="02020603050405020304" pitchFamily="18" charset="0"/>
                </a:rPr>
                <a:t>vay</a:t>
              </a:r>
              <a:endParaRPr lang="en-US" sz="2000" dirty="0">
                <a:latin typeface="Times New Roman" panose="02020603050405020304" pitchFamily="18" charset="0"/>
                <a:cs typeface="Times New Roman" panose="02020603050405020304" pitchFamily="18" charset="0"/>
              </a:endParaRPr>
            </a:p>
          </p:txBody>
        </p:sp>
        <p:sp>
          <p:nvSpPr>
            <p:cNvPr id="44" name="Rectangle 43">
              <a:extLst>
                <a:ext uri="{FF2B5EF4-FFF2-40B4-BE49-F238E27FC236}">
                  <a16:creationId xmlns:a16="http://schemas.microsoft.com/office/drawing/2014/main" xmlns="" id="{7F4EEF32-84DC-1FAA-7CBD-C5C10AEADF6F}"/>
                </a:ext>
              </a:extLst>
            </p:cNvPr>
            <p:cNvSpPr/>
            <p:nvPr/>
          </p:nvSpPr>
          <p:spPr>
            <a:xfrm>
              <a:off x="15067954" y="1585168"/>
              <a:ext cx="2620482" cy="1223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Cho </a:t>
              </a:r>
              <a:r>
                <a:rPr lang="en-US" dirty="0" err="1">
                  <a:latin typeface="Times New Roman" panose="02020603050405020304" pitchFamily="18" charset="0"/>
                  <a:cs typeface="Times New Roman" panose="02020603050405020304" pitchFamily="18" charset="0"/>
                </a:rPr>
                <a:t>thuê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endParaRPr lang="en-US" dirty="0">
                <a:latin typeface="Times New Roman" panose="02020603050405020304" pitchFamily="18" charset="0"/>
                <a:cs typeface="Times New Roman" panose="02020603050405020304" pitchFamily="18" charset="0"/>
              </a:endParaRPr>
            </a:p>
          </p:txBody>
        </p:sp>
        <p:sp>
          <p:nvSpPr>
            <p:cNvPr id="45" name="Rectangle 44">
              <a:extLst>
                <a:ext uri="{FF2B5EF4-FFF2-40B4-BE49-F238E27FC236}">
                  <a16:creationId xmlns:a16="http://schemas.microsoft.com/office/drawing/2014/main" xmlns="" id="{29746A63-3663-8A55-9AB2-5792840A0EA1}"/>
                </a:ext>
              </a:extLst>
            </p:cNvPr>
            <p:cNvSpPr/>
            <p:nvPr/>
          </p:nvSpPr>
          <p:spPr>
            <a:xfrm>
              <a:off x="8311430" y="3943250"/>
              <a:ext cx="1816258" cy="11317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Dịch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toán</a:t>
              </a:r>
              <a:endParaRPr lang="en-US" sz="2000" dirty="0">
                <a:latin typeface="Times New Roman" panose="02020603050405020304" pitchFamily="18" charset="0"/>
                <a:cs typeface="Times New Roman" panose="02020603050405020304" pitchFamily="18" charset="0"/>
              </a:endParaRPr>
            </a:p>
          </p:txBody>
        </p:sp>
        <p:sp>
          <p:nvSpPr>
            <p:cNvPr id="46" name="Rectangle 45">
              <a:extLst>
                <a:ext uri="{FF2B5EF4-FFF2-40B4-BE49-F238E27FC236}">
                  <a16:creationId xmlns:a16="http://schemas.microsoft.com/office/drawing/2014/main" xmlns="" id="{294C24CB-966B-BCF2-1D57-257C24576FA8}"/>
                </a:ext>
              </a:extLst>
            </p:cNvPr>
            <p:cNvSpPr/>
            <p:nvPr/>
          </p:nvSpPr>
          <p:spPr>
            <a:xfrm>
              <a:off x="10669769" y="3747072"/>
              <a:ext cx="3615732" cy="14724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latin typeface="Times New Roman" panose="02020603050405020304" pitchFamily="18" charset="0"/>
                  <a:cs typeface="Times New Roman" panose="02020603050405020304" pitchFamily="18" charset="0"/>
                </a:rPr>
                <a:t>Cung ứng dịch vụ ngoại hối, các công cụ tiền tệ trên thị trường tiền tệ</a:t>
              </a:r>
            </a:p>
          </p:txBody>
        </p:sp>
        <p:sp>
          <p:nvSpPr>
            <p:cNvPr id="47" name="Rectangle 46">
              <a:extLst>
                <a:ext uri="{FF2B5EF4-FFF2-40B4-BE49-F238E27FC236}">
                  <a16:creationId xmlns:a16="http://schemas.microsoft.com/office/drawing/2014/main" xmlns="" id="{668A30D9-32EF-4CCE-A3C5-C8F1711A55CF}"/>
                </a:ext>
              </a:extLst>
            </p:cNvPr>
            <p:cNvSpPr/>
            <p:nvPr/>
          </p:nvSpPr>
          <p:spPr>
            <a:xfrm>
              <a:off x="9139105" y="5623914"/>
              <a:ext cx="2111275" cy="10893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Bảo </a:t>
              </a:r>
              <a:r>
                <a:rPr lang="en-US" sz="2000" dirty="0" err="1">
                  <a:latin typeface="Times New Roman" panose="02020603050405020304" pitchFamily="18" charset="0"/>
                  <a:cs typeface="Times New Roman" panose="02020603050405020304" pitchFamily="18" charset="0"/>
                </a:rPr>
                <a:t>lãnh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hàng</a:t>
              </a:r>
              <a:r>
                <a:rPr lang="en-US" sz="2000" dirty="0">
                  <a:latin typeface="Times New Roman" panose="02020603050405020304" pitchFamily="18" charset="0"/>
                  <a:cs typeface="Times New Roman" panose="02020603050405020304" pitchFamily="18" charset="0"/>
                </a:rPr>
                <a:t>, cam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endParaRPr lang="en-US" sz="2000" dirty="0">
                <a:latin typeface="Times New Roman" panose="02020603050405020304" pitchFamily="18" charset="0"/>
                <a:cs typeface="Times New Roman" panose="02020603050405020304" pitchFamily="18" charset="0"/>
              </a:endParaRPr>
            </a:p>
          </p:txBody>
        </p:sp>
        <p:sp>
          <p:nvSpPr>
            <p:cNvPr id="48" name="Rectangle 47">
              <a:extLst>
                <a:ext uri="{FF2B5EF4-FFF2-40B4-BE49-F238E27FC236}">
                  <a16:creationId xmlns:a16="http://schemas.microsoft.com/office/drawing/2014/main" xmlns="" id="{969AE062-31D2-9AF3-371C-55320A2CB892}"/>
                </a:ext>
              </a:extLst>
            </p:cNvPr>
            <p:cNvSpPr/>
            <p:nvPr/>
          </p:nvSpPr>
          <p:spPr>
            <a:xfrm>
              <a:off x="12120215" y="5894226"/>
              <a:ext cx="2414156" cy="11825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Dịch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toán</a:t>
              </a:r>
              <a:endParaRPr lang="en-US" sz="2000" dirty="0">
                <a:latin typeface="Times New Roman" panose="02020603050405020304" pitchFamily="18" charset="0"/>
                <a:cs typeface="Times New Roman" panose="02020603050405020304" pitchFamily="18" charset="0"/>
              </a:endParaRPr>
            </a:p>
          </p:txBody>
        </p:sp>
        <p:sp>
          <p:nvSpPr>
            <p:cNvPr id="49" name="Rectangle 48">
              <a:extLst>
                <a:ext uri="{FF2B5EF4-FFF2-40B4-BE49-F238E27FC236}">
                  <a16:creationId xmlns:a16="http://schemas.microsoft.com/office/drawing/2014/main" xmlns="" id="{0E99D92B-C83F-0CB9-6932-2257B9B11FDB}"/>
                </a:ext>
              </a:extLst>
            </p:cNvPr>
            <p:cNvSpPr/>
            <p:nvPr/>
          </p:nvSpPr>
          <p:spPr>
            <a:xfrm>
              <a:off x="8457544" y="7323046"/>
              <a:ext cx="2819400" cy="13589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latin typeface="Times New Roman" panose="02020603050405020304" pitchFamily="18" charset="0"/>
                  <a:cs typeface="Times New Roman" panose="02020603050405020304" pitchFamily="18" charset="0"/>
                </a:rPr>
                <a:t>Quản lý quỹ đầu tư chứng khoán; quản lý danh mục đầu tư chứng khoán</a:t>
              </a:r>
              <a:endParaRPr lang="en-US" sz="2000" dirty="0">
                <a:latin typeface="Times New Roman" panose="02020603050405020304" pitchFamily="18" charset="0"/>
                <a:cs typeface="Times New Roman" panose="02020603050405020304" pitchFamily="18" charset="0"/>
              </a:endParaRPr>
            </a:p>
          </p:txBody>
        </p:sp>
        <p:sp>
          <p:nvSpPr>
            <p:cNvPr id="50" name="Rectangle 49">
              <a:extLst>
                <a:ext uri="{FF2B5EF4-FFF2-40B4-BE49-F238E27FC236}">
                  <a16:creationId xmlns:a16="http://schemas.microsoft.com/office/drawing/2014/main" xmlns="" id="{79D5768B-03B5-DE66-210B-903ACA5F70B1}"/>
                </a:ext>
              </a:extLst>
            </p:cNvPr>
            <p:cNvSpPr/>
            <p:nvPr/>
          </p:nvSpPr>
          <p:spPr>
            <a:xfrm>
              <a:off x="12271403" y="7493621"/>
              <a:ext cx="2229863" cy="10288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Kinh </a:t>
              </a:r>
              <a:r>
                <a:rPr lang="en-US" sz="2000" dirty="0" err="1">
                  <a:latin typeface="Times New Roman" panose="02020603050405020304" pitchFamily="18" charset="0"/>
                  <a:cs typeface="Times New Roman" panose="02020603050405020304" pitchFamily="18" charset="0"/>
                </a:rPr>
                <a:t>doanh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thọ</a:t>
              </a:r>
              <a:endParaRPr lang="en-US" sz="2000" dirty="0">
                <a:latin typeface="Times New Roman" panose="02020603050405020304" pitchFamily="18" charset="0"/>
                <a:cs typeface="Times New Roman" panose="02020603050405020304" pitchFamily="18" charset="0"/>
              </a:endParaRPr>
            </a:p>
          </p:txBody>
        </p:sp>
        <p:sp>
          <p:nvSpPr>
            <p:cNvPr id="51" name="Rectangle 50">
              <a:extLst>
                <a:ext uri="{FF2B5EF4-FFF2-40B4-BE49-F238E27FC236}">
                  <a16:creationId xmlns:a16="http://schemas.microsoft.com/office/drawing/2014/main" xmlns="" id="{7C278D48-F808-B32C-76A9-4BDCD08E4DC6}"/>
                </a:ext>
              </a:extLst>
            </p:cNvPr>
            <p:cNvSpPr/>
            <p:nvPr/>
          </p:nvSpPr>
          <p:spPr>
            <a:xfrm>
              <a:off x="15067954" y="7708121"/>
              <a:ext cx="2625929" cy="8728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endParaRPr lang="en-US" sz="2800" dirty="0">
                <a:latin typeface="Times New Roman" panose="02020603050405020304" pitchFamily="18" charset="0"/>
                <a:cs typeface="Times New Roman" panose="02020603050405020304" pitchFamily="18" charset="0"/>
              </a:endParaRPr>
            </a:p>
          </p:txBody>
        </p:sp>
        <p:sp>
          <p:nvSpPr>
            <p:cNvPr id="52" name="Rectangle 51">
              <a:extLst>
                <a:ext uri="{FF2B5EF4-FFF2-40B4-BE49-F238E27FC236}">
                  <a16:creationId xmlns:a16="http://schemas.microsoft.com/office/drawing/2014/main" xmlns="" id="{2928B1BC-BD7F-68A0-E2D7-AE980C937933}"/>
                </a:ext>
              </a:extLst>
            </p:cNvPr>
            <p:cNvSpPr/>
            <p:nvPr/>
          </p:nvSpPr>
          <p:spPr>
            <a:xfrm>
              <a:off x="15067954" y="5623914"/>
              <a:ext cx="2856027" cy="13904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latin typeface="Times New Roman" panose="02020603050405020304" pitchFamily="18" charset="0"/>
                  <a:cs typeface="Times New Roman" panose="02020603050405020304" pitchFamily="18" charset="0"/>
                </a:rPr>
                <a:t>Môi giới chứng khoán; tư vấn đầu tư chứng khoán, bảo lãnh phát hành chứng khoán</a:t>
              </a:r>
              <a:endParaRPr lang="en-US" sz="2000" dirty="0">
                <a:latin typeface="Times New Roman" panose="02020603050405020304" pitchFamily="18" charset="0"/>
                <a:cs typeface="Times New Roman" panose="02020603050405020304" pitchFamily="18" charset="0"/>
              </a:endParaRPr>
            </a:p>
          </p:txBody>
        </p:sp>
        <p:sp>
          <p:nvSpPr>
            <p:cNvPr id="53" name="Rectangle 52">
              <a:extLst>
                <a:ext uri="{FF2B5EF4-FFF2-40B4-BE49-F238E27FC236}">
                  <a16:creationId xmlns:a16="http://schemas.microsoft.com/office/drawing/2014/main" xmlns="" id="{CE760C9F-77F4-7879-29C4-BD67595C619C}"/>
                </a:ext>
              </a:extLst>
            </p:cNvPr>
            <p:cNvSpPr/>
            <p:nvPr/>
          </p:nvSpPr>
          <p:spPr>
            <a:xfrm>
              <a:off x="14955982" y="3619148"/>
              <a:ext cx="2856027" cy="18440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latin typeface="Times New Roman" panose="02020603050405020304" pitchFamily="18" charset="0"/>
                  <a:cs typeface="Times New Roman" panose="02020603050405020304" pitchFamily="18" charset="0"/>
                </a:rPr>
                <a:t>Phát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nhượng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hàng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lệnh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tiền</a:t>
              </a:r>
              <a:endParaRPr lang="en-US" sz="1600" dirty="0">
                <a:latin typeface="Times New Roman" panose="02020603050405020304" pitchFamily="18" charset="0"/>
                <a:cs typeface="Times New Roman" panose="02020603050405020304" pitchFamily="18" charset="0"/>
              </a:endParaRPr>
            </a:p>
          </p:txBody>
        </p:sp>
      </p:grpSp>
      <p:sp>
        <p:nvSpPr>
          <p:cNvPr id="16" name="Double Brace 15">
            <a:extLst>
              <a:ext uri="{FF2B5EF4-FFF2-40B4-BE49-F238E27FC236}">
                <a16:creationId xmlns:a16="http://schemas.microsoft.com/office/drawing/2014/main" xmlns="" id="{AC805BF2-D52F-D503-82F5-0FE91368758D}"/>
              </a:ext>
            </a:extLst>
          </p:cNvPr>
          <p:cNvSpPr/>
          <p:nvPr/>
        </p:nvSpPr>
        <p:spPr>
          <a:xfrm>
            <a:off x="7565168" y="800100"/>
            <a:ext cx="10687051" cy="8788497"/>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xmlns="" id="{D6D3BFE1-948B-6B28-7610-25D53B1A2FE3}"/>
              </a:ext>
            </a:extLst>
          </p:cNvPr>
          <p:cNvSpPr>
            <a:spLocks noGrp="1"/>
          </p:cNvSpPr>
          <p:nvPr>
            <p:ph type="sldNum" sz="quarter" idx="12"/>
          </p:nvPr>
        </p:nvSpPr>
        <p:spPr>
          <a:xfrm>
            <a:off x="15538001" y="9742928"/>
            <a:ext cx="2133600" cy="365125"/>
          </a:xfrm>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17722201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3A5138C-F9B7-B9AF-1502-14815BB9289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29D2D479-49B5-9FDE-39FB-0A8AAF57376B}"/>
              </a:ext>
            </a:extLst>
          </p:cNvPr>
          <p:cNvSpPr/>
          <p:nvPr/>
        </p:nvSpPr>
        <p:spPr>
          <a:xfrm>
            <a:off x="-250376" y="6360640"/>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grpSp>
        <p:nvGrpSpPr>
          <p:cNvPr id="8" name="Group 8">
            <a:extLst>
              <a:ext uri="{FF2B5EF4-FFF2-40B4-BE49-F238E27FC236}">
                <a16:creationId xmlns:a16="http://schemas.microsoft.com/office/drawing/2014/main" xmlns="" id="{41F6F130-E9B7-AE95-8856-C9BD0387F841}"/>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93013178-28BD-A838-9977-8BCCDD7D6D03}"/>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19DB00BC-177D-32EB-9C91-1EF59155ACF8}"/>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BDC08190-3799-736B-74C5-ABF3BB81A6AD}"/>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FC62B10F-9A33-EBAE-6598-714E7556B09F}"/>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CE928784-E27B-7FCA-7C06-5C8767F62362}"/>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20" name="TextBox 20">
            <a:extLst>
              <a:ext uri="{FF2B5EF4-FFF2-40B4-BE49-F238E27FC236}">
                <a16:creationId xmlns:a16="http://schemas.microsoft.com/office/drawing/2014/main" xmlns="" id="{1EB9661E-99CA-A8AD-6429-4C550BAE2605}"/>
              </a:ext>
            </a:extLst>
          </p:cNvPr>
          <p:cNvSpPr txBox="1"/>
          <p:nvPr/>
        </p:nvSpPr>
        <p:spPr>
          <a:xfrm>
            <a:off x="1447800" y="9282398"/>
            <a:ext cx="15697200" cy="564257"/>
          </a:xfrm>
          <a:prstGeom prst="rect">
            <a:avLst/>
          </a:prstGeom>
        </p:spPr>
        <p:txBody>
          <a:bodyPr wrap="square" lIns="0" tIns="0" rIns="0" bIns="0" rtlCol="0" anchor="t">
            <a:spAutoFit/>
          </a:bodyPr>
          <a:lstStyle/>
          <a:p>
            <a:pPr algn="just">
              <a:lnSpc>
                <a:spcPts val="2239"/>
              </a:lnSpc>
            </a:pPr>
            <a:r>
              <a:rPr lang="en-US" sz="2000" b="1" i="1" dirty="0">
                <a:latin typeface="Times New Roman" panose="02020603050405020304" pitchFamily="18" charset="0"/>
                <a:cs typeface="Times New Roman" panose="02020603050405020304" pitchFamily="18" charset="0"/>
              </a:rPr>
              <a:t>“</a:t>
            </a:r>
            <a:r>
              <a:rPr lang="vi-VN" sz="2000" b="1" i="1" dirty="0">
                <a:latin typeface="Times New Roman" panose="02020603050405020304" pitchFamily="18" charset="0"/>
                <a:cs typeface="Times New Roman" panose="02020603050405020304" pitchFamily="18" charset="0"/>
              </a:rPr>
              <a:t>2. Đối tượng báo cáo là tổ chức, cá nhân kinh doanh ngành, nghề phi tài chính có liên quan theo quy định của pháp luật thực hiện một hoặc một số hoạt động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sau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đây</a:t>
            </a:r>
            <a:r>
              <a:rPr lang="en-US" sz="2000" b="1" i="1" dirty="0">
                <a:latin typeface="Times New Roman" panose="02020603050405020304" pitchFamily="18" charset="0"/>
                <a:cs typeface="Times New Roman" panose="02020603050405020304" pitchFamily="18" charset="0"/>
              </a:rPr>
              <a:t>:…”</a:t>
            </a:r>
            <a:endParaRPr lang="vi-VN" sz="2000" b="1" i="1"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xmlns="" id="{393EF49D-F507-058B-E744-9A6CE8C66885}"/>
              </a:ext>
            </a:extLst>
          </p:cNvPr>
          <p:cNvGrpSpPr/>
          <p:nvPr/>
        </p:nvGrpSpPr>
        <p:grpSpPr>
          <a:xfrm>
            <a:off x="1322903" y="1413463"/>
            <a:ext cx="6789369" cy="7186967"/>
            <a:chOff x="10477965" y="1"/>
            <a:chExt cx="8058150" cy="8527296"/>
          </a:xfrm>
        </p:grpSpPr>
        <p:sp>
          <p:nvSpPr>
            <p:cNvPr id="5" name="TextBox 5">
              <a:extLst>
                <a:ext uri="{FF2B5EF4-FFF2-40B4-BE49-F238E27FC236}">
                  <a16:creationId xmlns:a16="http://schemas.microsoft.com/office/drawing/2014/main" xmlns="" id="{AB2F3CF7-573E-36B9-8B9B-736320B424FC}"/>
                </a:ext>
              </a:extLst>
            </p:cNvPr>
            <p:cNvSpPr txBox="1"/>
            <p:nvPr/>
          </p:nvSpPr>
          <p:spPr>
            <a:xfrm>
              <a:off x="10477965" y="1"/>
              <a:ext cx="8058150" cy="8527296"/>
            </a:xfrm>
            <a:prstGeom prst="rect">
              <a:avLst/>
            </a:prstGeom>
          </p:spPr>
          <p:txBody>
            <a:bodyPr lIns="50800" tIns="50800" rIns="50800" bIns="50800" rtlCol="0" anchor="ctr"/>
            <a:lstStyle/>
            <a:p>
              <a:pPr algn="ctr">
                <a:lnSpc>
                  <a:spcPts val="2659"/>
                </a:lnSpc>
              </a:pPr>
              <a:endParaRPr b="1"/>
            </a:p>
          </p:txBody>
        </p:sp>
        <p:sp>
          <p:nvSpPr>
            <p:cNvPr id="18" name="TextBox 18">
              <a:extLst>
                <a:ext uri="{FF2B5EF4-FFF2-40B4-BE49-F238E27FC236}">
                  <a16:creationId xmlns:a16="http://schemas.microsoft.com/office/drawing/2014/main" xmlns="" id="{9B4DAADE-33FA-4FE2-7DB2-D47F3804663F}"/>
                </a:ext>
              </a:extLst>
            </p:cNvPr>
            <p:cNvSpPr txBox="1"/>
            <p:nvPr/>
          </p:nvSpPr>
          <p:spPr>
            <a:xfrm>
              <a:off x="10915296" y="1184696"/>
              <a:ext cx="7174171" cy="958584"/>
            </a:xfrm>
            <a:prstGeom prst="rect">
              <a:avLst/>
            </a:prstGeom>
          </p:spPr>
          <p:txBody>
            <a:bodyPr wrap="square" lIns="0" tIns="0" rIns="0" bIns="0" rtlCol="0" anchor="t">
              <a:spAutoFit/>
            </a:bodyPr>
            <a:lstStyle/>
            <a:p>
              <a:pPr algn="ctr">
                <a:lnSpc>
                  <a:spcPts val="6335"/>
                </a:lnSpc>
              </a:pPr>
              <a:r>
                <a:rPr lang="en-US" sz="6000" b="1" dirty="0" err="1">
                  <a:solidFill>
                    <a:srgbClr val="0409CE"/>
                  </a:solidFill>
                  <a:latin typeface="Times New Roman" panose="02020603050405020304" pitchFamily="18" charset="0"/>
                  <a:ea typeface="Poppins Light"/>
                  <a:cs typeface="Times New Roman" panose="02020603050405020304" pitchFamily="18" charset="0"/>
                  <a:sym typeface="Poppins Light"/>
                </a:rPr>
                <a:t>Đối</a:t>
              </a:r>
              <a:r>
                <a:rPr lang="en-US" sz="6000" b="1" dirty="0">
                  <a:solidFill>
                    <a:srgbClr val="0409CE"/>
                  </a:solidFill>
                  <a:latin typeface="Times New Roman" panose="02020603050405020304" pitchFamily="18" charset="0"/>
                  <a:ea typeface="Poppins Light"/>
                  <a:cs typeface="Times New Roman" panose="02020603050405020304" pitchFamily="18" charset="0"/>
                  <a:sym typeface="Poppins Light"/>
                </a:rPr>
                <a:t> </a:t>
              </a:r>
              <a:r>
                <a:rPr lang="en-US" sz="6000" b="1" dirty="0" err="1">
                  <a:solidFill>
                    <a:srgbClr val="0409CE"/>
                  </a:solidFill>
                  <a:latin typeface="Times New Roman" panose="02020603050405020304" pitchFamily="18" charset="0"/>
                  <a:ea typeface="Poppins Light"/>
                  <a:cs typeface="Times New Roman" panose="02020603050405020304" pitchFamily="18" charset="0"/>
                  <a:sym typeface="Poppins Light"/>
                </a:rPr>
                <a:t>tượng</a:t>
              </a:r>
              <a:r>
                <a:rPr lang="en-US" sz="6000" b="1" dirty="0">
                  <a:solidFill>
                    <a:srgbClr val="0409CE"/>
                  </a:solidFill>
                  <a:latin typeface="Times New Roman" panose="02020603050405020304" pitchFamily="18" charset="0"/>
                  <a:ea typeface="Poppins Light"/>
                  <a:cs typeface="Times New Roman" panose="02020603050405020304" pitchFamily="18" charset="0"/>
                  <a:sym typeface="Poppins Light"/>
                </a:rPr>
                <a:t> </a:t>
              </a:r>
              <a:r>
                <a:rPr lang="en-US" sz="6000" b="1" dirty="0" err="1">
                  <a:solidFill>
                    <a:srgbClr val="0409CE"/>
                  </a:solidFill>
                  <a:latin typeface="Times New Roman" panose="02020603050405020304" pitchFamily="18" charset="0"/>
                  <a:ea typeface="Poppins Light"/>
                  <a:cs typeface="Times New Roman" panose="02020603050405020304" pitchFamily="18" charset="0"/>
                  <a:sym typeface="Poppins Light"/>
                </a:rPr>
                <a:t>báo</a:t>
              </a:r>
              <a:r>
                <a:rPr lang="en-US" sz="6000" b="1" dirty="0">
                  <a:solidFill>
                    <a:srgbClr val="0409CE"/>
                  </a:solidFill>
                  <a:latin typeface="Times New Roman" panose="02020603050405020304" pitchFamily="18" charset="0"/>
                  <a:ea typeface="Poppins Light"/>
                  <a:cs typeface="Times New Roman" panose="02020603050405020304" pitchFamily="18" charset="0"/>
                  <a:sym typeface="Poppins Light"/>
                </a:rPr>
                <a:t> </a:t>
              </a:r>
              <a:r>
                <a:rPr lang="en-US" sz="6000" b="1" dirty="0" err="1">
                  <a:solidFill>
                    <a:srgbClr val="0409CE"/>
                  </a:solidFill>
                  <a:latin typeface="Times New Roman" panose="02020603050405020304" pitchFamily="18" charset="0"/>
                  <a:ea typeface="Poppins Light"/>
                  <a:cs typeface="Times New Roman" panose="02020603050405020304" pitchFamily="18" charset="0"/>
                  <a:sym typeface="Poppins Light"/>
                </a:rPr>
                <a:t>cáo</a:t>
              </a:r>
              <a:endParaRPr lang="en-US" sz="6000" b="1" dirty="0">
                <a:solidFill>
                  <a:srgbClr val="0409CE"/>
                </a:solidFill>
                <a:latin typeface="Times New Roman" panose="02020603050405020304" pitchFamily="18" charset="0"/>
                <a:ea typeface="Poppins Light"/>
                <a:cs typeface="Times New Roman" panose="02020603050405020304" pitchFamily="18" charset="0"/>
                <a:sym typeface="Poppins Light"/>
              </a:endParaRPr>
            </a:p>
          </p:txBody>
        </p:sp>
        <p:sp>
          <p:nvSpPr>
            <p:cNvPr id="6" name="Rectangle: Rounded Corners 5">
              <a:extLst>
                <a:ext uri="{FF2B5EF4-FFF2-40B4-BE49-F238E27FC236}">
                  <a16:creationId xmlns:a16="http://schemas.microsoft.com/office/drawing/2014/main" xmlns="" id="{FD2FF52D-5928-F15B-0434-2C3AB746BD98}"/>
                </a:ext>
              </a:extLst>
            </p:cNvPr>
            <p:cNvSpPr/>
            <p:nvPr/>
          </p:nvSpPr>
          <p:spPr>
            <a:xfrm>
              <a:off x="11801544" y="2606681"/>
              <a:ext cx="5129886" cy="525569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T</a:t>
              </a:r>
              <a:r>
                <a:rPr lang="vi-VN" sz="4000" b="1" dirty="0">
                  <a:latin typeface="Times New Roman" panose="02020603050405020304" pitchFamily="18" charset="0"/>
                  <a:cs typeface="Times New Roman" panose="02020603050405020304" pitchFamily="18" charset="0"/>
                </a:rPr>
                <a:t>ổ chức, cá nhân kinh doanh ngành, nghề phi tài chính có liên quan</a:t>
              </a:r>
              <a:endParaRPr lang="en-US" sz="4000" b="1" dirty="0">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xmlns="" id="{BFF3D35E-5F6D-008B-4649-338AA358914A}"/>
              </a:ext>
            </a:extLst>
          </p:cNvPr>
          <p:cNvGrpSpPr/>
          <p:nvPr/>
        </p:nvGrpSpPr>
        <p:grpSpPr>
          <a:xfrm>
            <a:off x="9227450" y="788130"/>
            <a:ext cx="8204847" cy="8308245"/>
            <a:chOff x="9064348" y="548870"/>
            <a:chExt cx="8895691" cy="8649423"/>
          </a:xfrm>
        </p:grpSpPr>
        <p:sp>
          <p:nvSpPr>
            <p:cNvPr id="46" name="Rectangle 45">
              <a:extLst>
                <a:ext uri="{FF2B5EF4-FFF2-40B4-BE49-F238E27FC236}">
                  <a16:creationId xmlns:a16="http://schemas.microsoft.com/office/drawing/2014/main" xmlns="" id="{12D37C5B-E1D8-C234-C3FA-856EA2FBD6ED}"/>
                </a:ext>
              </a:extLst>
            </p:cNvPr>
            <p:cNvSpPr/>
            <p:nvPr/>
          </p:nvSpPr>
          <p:spPr>
            <a:xfrm>
              <a:off x="9064348" y="4314583"/>
              <a:ext cx="6044047" cy="217258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Kinh </a:t>
              </a:r>
              <a:r>
                <a:rPr lang="en-US" sz="3600" b="1" dirty="0" err="1">
                  <a:latin typeface="Times New Roman" panose="02020603050405020304" pitchFamily="18" charset="0"/>
                  <a:cs typeface="Times New Roman" panose="02020603050405020304" pitchFamily="18" charset="0"/>
                </a:rPr>
                <a:t>doanh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kim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quý</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quý</a:t>
              </a:r>
              <a:endParaRPr lang="en-US" sz="5400" b="1" dirty="0">
                <a:latin typeface="Times New Roman" panose="02020603050405020304" pitchFamily="18" charset="0"/>
                <a:cs typeface="Times New Roman" panose="02020603050405020304" pitchFamily="18" charset="0"/>
              </a:endParaRPr>
            </a:p>
          </p:txBody>
        </p:sp>
        <p:sp>
          <p:nvSpPr>
            <p:cNvPr id="47" name="Rectangle 46">
              <a:extLst>
                <a:ext uri="{FF2B5EF4-FFF2-40B4-BE49-F238E27FC236}">
                  <a16:creationId xmlns:a16="http://schemas.microsoft.com/office/drawing/2014/main" xmlns="" id="{33B52877-09D3-0828-5AC1-C4BF7EDB89DD}"/>
                </a:ext>
              </a:extLst>
            </p:cNvPr>
            <p:cNvSpPr/>
            <p:nvPr/>
          </p:nvSpPr>
          <p:spPr>
            <a:xfrm>
              <a:off x="9994896" y="548870"/>
              <a:ext cx="2276507" cy="32261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latin typeface="Times New Roman" panose="02020603050405020304" pitchFamily="18" charset="0"/>
                  <a:cs typeface="Times New Roman" panose="02020603050405020304" pitchFamily="18" charset="0"/>
                </a:rPr>
                <a:t>Cung cấp dịch vụ thành lập, quản lý, điều hành doanh nghiệp; cung cấp dịch vụ giám đốc, thư ký công ty cho bên thứ ba; cung cấp dịch vụ thỏa thuận pháp lý</a:t>
              </a:r>
              <a:endParaRPr lang="en-US" sz="2000" dirty="0">
                <a:latin typeface="Times New Roman" panose="02020603050405020304" pitchFamily="18" charset="0"/>
                <a:cs typeface="Times New Roman" panose="02020603050405020304" pitchFamily="18" charset="0"/>
              </a:endParaRPr>
            </a:p>
          </p:txBody>
        </p:sp>
        <p:sp>
          <p:nvSpPr>
            <p:cNvPr id="49" name="Rectangle 48">
              <a:extLst>
                <a:ext uri="{FF2B5EF4-FFF2-40B4-BE49-F238E27FC236}">
                  <a16:creationId xmlns:a16="http://schemas.microsoft.com/office/drawing/2014/main" xmlns="" id="{0978636F-15C5-9C19-1D4C-9B32D3505C60}"/>
                </a:ext>
              </a:extLst>
            </p:cNvPr>
            <p:cNvSpPr/>
            <p:nvPr/>
          </p:nvSpPr>
          <p:spPr>
            <a:xfrm>
              <a:off x="10590774" y="7430852"/>
              <a:ext cx="2819400" cy="13589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latin typeface="Times New Roman" panose="02020603050405020304" pitchFamily="18" charset="0"/>
                  <a:cs typeface="Times New Roman" panose="02020603050405020304" pitchFamily="18" charset="0"/>
                </a:rPr>
                <a:t>Kinh doanh trò chơi có thưởn</a:t>
              </a:r>
              <a:r>
                <a:rPr lang="en-US" dirty="0">
                  <a:latin typeface="Times New Roman" panose="02020603050405020304" pitchFamily="18" charset="0"/>
                  <a:cs typeface="Times New Roman" panose="02020603050405020304" pitchFamily="18" charset="0"/>
                </a:rPr>
                <a:t>g </a:t>
              </a:r>
              <a:endParaRPr lang="en-US" sz="2000" dirty="0">
                <a:latin typeface="Times New Roman" panose="02020603050405020304" pitchFamily="18" charset="0"/>
                <a:cs typeface="Times New Roman" panose="02020603050405020304" pitchFamily="18" charset="0"/>
              </a:endParaRPr>
            </a:p>
          </p:txBody>
        </p:sp>
        <p:sp>
          <p:nvSpPr>
            <p:cNvPr id="52" name="Rectangle 51">
              <a:extLst>
                <a:ext uri="{FF2B5EF4-FFF2-40B4-BE49-F238E27FC236}">
                  <a16:creationId xmlns:a16="http://schemas.microsoft.com/office/drawing/2014/main" xmlns="" id="{D33ADC98-E23A-0832-EAF8-B5DEDA6EAD29}"/>
                </a:ext>
              </a:extLst>
            </p:cNvPr>
            <p:cNvSpPr/>
            <p:nvPr/>
          </p:nvSpPr>
          <p:spPr>
            <a:xfrm>
              <a:off x="15339557" y="6242217"/>
              <a:ext cx="2620482" cy="29560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latin typeface="Times New Roman" panose="02020603050405020304" pitchFamily="18" charset="0"/>
                  <a:cs typeface="Times New Roman" panose="02020603050405020304" pitchFamily="18" charset="0"/>
                </a:rPr>
                <a:t>Kinh doanh bất động sản, trừ hoạt động cho thuê, cho thuê lại bất động sản và dịch vụ tư vấn bất động sản</a:t>
              </a:r>
              <a:endParaRPr lang="en-US" sz="2000" dirty="0">
                <a:latin typeface="Times New Roman" panose="02020603050405020304" pitchFamily="18" charset="0"/>
                <a:cs typeface="Times New Roman" panose="02020603050405020304" pitchFamily="18" charset="0"/>
              </a:endParaRPr>
            </a:p>
          </p:txBody>
        </p:sp>
        <p:sp>
          <p:nvSpPr>
            <p:cNvPr id="53" name="Rectangle 52">
              <a:extLst>
                <a:ext uri="{FF2B5EF4-FFF2-40B4-BE49-F238E27FC236}">
                  <a16:creationId xmlns:a16="http://schemas.microsoft.com/office/drawing/2014/main" xmlns="" id="{3253D730-1D59-F184-0B71-22622B997FBA}"/>
                </a:ext>
              </a:extLst>
            </p:cNvPr>
            <p:cNvSpPr/>
            <p:nvPr/>
          </p:nvSpPr>
          <p:spPr>
            <a:xfrm>
              <a:off x="13498257" y="1074714"/>
              <a:ext cx="2503250" cy="24270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latin typeface="Times New Roman" panose="02020603050405020304" pitchFamily="18" charset="0"/>
                  <a:cs typeface="Times New Roman" panose="02020603050405020304" pitchFamily="18" charset="0"/>
                </a:rPr>
                <a:t> Kinh doanh dịch vụ kế toán; cung cấp dịch vụ công chứng; cung cấp dịch vụ pháp lý của luật sư, tổ chức hành nghề luật sư</a:t>
              </a:r>
              <a:endParaRPr lang="en-US" sz="1600" dirty="0">
                <a:latin typeface="Times New Roman" panose="02020603050405020304" pitchFamily="18" charset="0"/>
                <a:cs typeface="Times New Roman" panose="02020603050405020304" pitchFamily="18" charset="0"/>
              </a:endParaRPr>
            </a:p>
          </p:txBody>
        </p:sp>
      </p:grpSp>
      <p:sp>
        <p:nvSpPr>
          <p:cNvPr id="16" name="Double Brace 15">
            <a:extLst>
              <a:ext uri="{FF2B5EF4-FFF2-40B4-BE49-F238E27FC236}">
                <a16:creationId xmlns:a16="http://schemas.microsoft.com/office/drawing/2014/main" xmlns="" id="{596424E4-9517-F004-5693-446CABECE8B2}"/>
              </a:ext>
            </a:extLst>
          </p:cNvPr>
          <p:cNvSpPr/>
          <p:nvPr/>
        </p:nvSpPr>
        <p:spPr>
          <a:xfrm>
            <a:off x="7565168" y="800100"/>
            <a:ext cx="10687051" cy="8788497"/>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xmlns="" id="{8DAA1916-F0EF-E3C4-A1BF-FB09C227141A}"/>
              </a:ext>
            </a:extLst>
          </p:cNvPr>
          <p:cNvSpPr>
            <a:spLocks noGrp="1"/>
          </p:cNvSpPr>
          <p:nvPr>
            <p:ph type="sldNum" sz="quarter" idx="12"/>
          </p:nvPr>
        </p:nvSpPr>
        <p:spPr>
          <a:xfrm>
            <a:off x="15538001" y="9742928"/>
            <a:ext cx="2133600" cy="365125"/>
          </a:xfrm>
        </p:spPr>
        <p:txBody>
          <a:bodyPr/>
          <a:lstStyle/>
          <a:p>
            <a:fld id="{B6F15528-21DE-4FAA-801E-634DDDAF4B2B}" type="slidenum">
              <a:rPr lang="en-US" smtClean="0"/>
              <a:pPr/>
              <a:t>22</a:t>
            </a:fld>
            <a:endParaRPr lang="en-US"/>
          </a:p>
        </p:txBody>
      </p:sp>
    </p:spTree>
    <p:extLst>
      <p:ext uri="{BB962C8B-B14F-4D97-AF65-F5344CB8AC3E}">
        <p14:creationId xmlns:p14="http://schemas.microsoft.com/office/powerpoint/2010/main" val="16153186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5800" y="5994162"/>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p:cNvGrpSpPr/>
          <p:nvPr/>
        </p:nvGrpSpPr>
        <p:grpSpPr>
          <a:xfrm>
            <a:off x="9525"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p:cNvSpPr txBox="1"/>
          <p:nvPr/>
        </p:nvSpPr>
        <p:spPr>
          <a:xfrm>
            <a:off x="4724399" y="675090"/>
            <a:ext cx="10744201" cy="749372"/>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t">
            <a:spAutoFit/>
          </a:bodyPr>
          <a:lstStyle/>
          <a:p>
            <a:pPr>
              <a:lnSpc>
                <a:spcPts val="6335"/>
              </a:lnSpc>
            </a:pPr>
            <a:r>
              <a:rPr lang="de-DE" sz="4800" dirty="0">
                <a:solidFill>
                  <a:schemeClr val="bg1"/>
                </a:solidFill>
                <a:latin typeface="Times New Roman" panose="02020603050405020304" pitchFamily="18" charset="0"/>
                <a:cs typeface="Times New Roman" panose="02020603050405020304" pitchFamily="18" charset="0"/>
              </a:rPr>
              <a:t>Tóm lược các nhiệm vụ chính của TCTC</a:t>
            </a:r>
            <a:endParaRPr lang="en-US" sz="4800" b="1" dirty="0">
              <a:solidFill>
                <a:schemeClr val="bg1"/>
              </a:solidFill>
              <a:latin typeface="Times New Roman" panose="02020603050405020304" pitchFamily="18" charset="0"/>
              <a:ea typeface="Poppins Light"/>
              <a:cs typeface="Times New Roman" panose="02020603050405020304" pitchFamily="18" charset="0"/>
              <a:sym typeface="Poppins Light"/>
            </a:endParaRPr>
          </a:p>
        </p:txBody>
      </p:sp>
      <p:sp>
        <p:nvSpPr>
          <p:cNvPr id="20" name="TextBox 20"/>
          <p:cNvSpPr txBox="1"/>
          <p:nvPr/>
        </p:nvSpPr>
        <p:spPr>
          <a:xfrm>
            <a:off x="1905000" y="2256086"/>
            <a:ext cx="15429949" cy="7682103"/>
          </a:xfrm>
          <a:prstGeom prst="rect">
            <a:avLst/>
          </a:prstGeom>
        </p:spPr>
        <p:txBody>
          <a:bodyPr wrap="square" lIns="0" tIns="0" rIns="0" bIns="0" rtlCol="0" anchor="t">
            <a:spAutoFit/>
          </a:bodyPr>
          <a:lstStyle/>
          <a:p>
            <a:pPr algn="just">
              <a:lnSpc>
                <a:spcPct val="120000"/>
              </a:lnSpc>
            </a:pPr>
            <a:r>
              <a:rPr lang="es-VE" sz="2800" dirty="0">
                <a:latin typeface="Times New Roman" panose="02020603050405020304" pitchFamily="18" charset="0"/>
                <a:cs typeface="Times New Roman" panose="02020603050405020304" pitchFamily="18" charset="0"/>
              </a:rPr>
              <a:t>1. N</a:t>
            </a:r>
            <a:r>
              <a:rPr lang="vi-VN" sz="2800" dirty="0">
                <a:latin typeface="Times New Roman" panose="02020603050405020304" pitchFamily="18" charset="0"/>
                <a:cs typeface="Times New Roman" panose="02020603050405020304" pitchFamily="18" charset="0"/>
              </a:rPr>
              <a:t>hận biết khách hàng </a:t>
            </a:r>
            <a:endParaRPr lang="en-US" sz="2800" dirty="0">
              <a:latin typeface="Times New Roman" panose="02020603050405020304" pitchFamily="18" charset="0"/>
              <a:cs typeface="Times New Roman" panose="02020603050405020304" pitchFamily="18" charset="0"/>
            </a:endParaRPr>
          </a:p>
          <a:p>
            <a:pPr algn="just">
              <a:lnSpc>
                <a:spcPct val="120000"/>
              </a:lnSpc>
            </a:pPr>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rủi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ro</a:t>
            </a:r>
            <a:endParaRPr lang="en-US" sz="2800" dirty="0">
              <a:latin typeface="Times New Roman" panose="02020603050405020304" pitchFamily="18" charset="0"/>
              <a:cs typeface="Times New Roman" panose="02020603050405020304" pitchFamily="18" charset="0"/>
            </a:endParaRPr>
          </a:p>
          <a:p>
            <a:pPr algn="just">
              <a:lnSpc>
                <a:spcPct val="120000"/>
              </a:lnSpc>
            </a:pPr>
            <a:r>
              <a:rPr lang="es-VE" sz="2800" dirty="0">
                <a:latin typeface="Times New Roman" panose="02020603050405020304" pitchFamily="18" charset="0"/>
                <a:cs typeface="Times New Roman" panose="02020603050405020304" pitchFamily="18" charset="0"/>
              </a:rPr>
              <a:t>3. </a:t>
            </a:r>
            <a:r>
              <a:rPr lang="es-VE" sz="2800" dirty="0" err="1">
                <a:latin typeface="Times New Roman" panose="02020603050405020304" pitchFamily="18" charset="0"/>
                <a:cs typeface="Times New Roman" panose="02020603050405020304" pitchFamily="18" charset="0"/>
              </a:rPr>
              <a:t>Phân</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loại</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khách</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hàng</a:t>
            </a:r>
            <a:r>
              <a:rPr lang="es-VE"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rủi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endParaRPr lang="en-US" sz="2800" dirty="0">
              <a:latin typeface="Times New Roman" panose="02020603050405020304" pitchFamily="18" charset="0"/>
              <a:cs typeface="Times New Roman" panose="02020603050405020304" pitchFamily="18" charset="0"/>
            </a:endParaRPr>
          </a:p>
          <a:p>
            <a:pPr algn="just">
              <a:lnSpc>
                <a:spcPct val="120000"/>
              </a:lnSpc>
            </a:pPr>
            <a:r>
              <a:rPr lang="en-US" sz="2800" dirty="0">
                <a:latin typeface="Times New Roman" panose="02020603050405020304" pitchFamily="18" charset="0"/>
                <a:cs typeface="Times New Roman" panose="02020603050405020304" pitchFamily="18" charset="0"/>
              </a:rPr>
              <a:t>4. </a:t>
            </a:r>
            <a:r>
              <a:rPr lang="en-US" sz="2800" dirty="0" err="1">
                <a:latin typeface="Times New Roman" panose="02020603050405020304" pitchFamily="18" charset="0"/>
                <a:cs typeface="Times New Roman" panose="02020603050405020304" pitchFamily="18" charset="0"/>
              </a:rPr>
              <a:t>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17, 18, 19, 20</a:t>
            </a:r>
          </a:p>
          <a:p>
            <a:pPr algn="just">
              <a:lnSpc>
                <a:spcPct val="120000"/>
              </a:lnSpc>
            </a:pPr>
            <a:r>
              <a:rPr lang="es-VE" sz="2800" dirty="0">
                <a:latin typeface="Times New Roman" panose="02020603050405020304" pitchFamily="18" charset="0"/>
                <a:cs typeface="Times New Roman" panose="02020603050405020304" pitchFamily="18" charset="0"/>
              </a:rPr>
              <a:t>5. </a:t>
            </a:r>
            <a:r>
              <a:rPr lang="es-VE" sz="2800" dirty="0" err="1">
                <a:latin typeface="Times New Roman" panose="02020603050405020304" pitchFamily="18" charset="0"/>
                <a:cs typeface="Times New Roman" panose="02020603050405020304" pitchFamily="18" charset="0"/>
              </a:rPr>
              <a:t>Xây</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dựng</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quy</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định</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nội</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bộ</a:t>
            </a:r>
            <a:r>
              <a:rPr lang="es-VE" sz="2800" dirty="0">
                <a:latin typeface="Times New Roman" panose="02020603050405020304" pitchFamily="18" charset="0"/>
                <a:cs typeface="Times New Roman" panose="02020603050405020304" pitchFamily="18" charset="0"/>
              </a:rPr>
              <a:t> </a:t>
            </a:r>
          </a:p>
          <a:p>
            <a:pPr algn="just">
              <a:lnSpc>
                <a:spcPct val="120000"/>
              </a:lnSpc>
            </a:pPr>
            <a:r>
              <a:rPr lang="es-VE" sz="2800" dirty="0">
                <a:latin typeface="Times New Roman" panose="02020603050405020304" pitchFamily="18" charset="0"/>
                <a:cs typeface="Times New Roman" panose="02020603050405020304" pitchFamily="18" charset="0"/>
              </a:rPr>
              <a:t>6. </a:t>
            </a:r>
            <a:r>
              <a:rPr lang="es-VE" sz="2800" dirty="0" err="1">
                <a:latin typeface="Times New Roman" panose="02020603050405020304" pitchFamily="18" charset="0"/>
                <a:cs typeface="Times New Roman" panose="02020603050405020304" pitchFamily="18" charset="0"/>
              </a:rPr>
              <a:t>Báo</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cáo</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giao</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dịch</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có</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giá</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trị</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lớn</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phải</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báo</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cáo</a:t>
            </a:r>
            <a:endParaRPr lang="en-US" sz="2800" dirty="0">
              <a:latin typeface="Times New Roman" panose="02020603050405020304" pitchFamily="18" charset="0"/>
              <a:cs typeface="Times New Roman" panose="02020603050405020304" pitchFamily="18" charset="0"/>
            </a:endParaRPr>
          </a:p>
          <a:p>
            <a:pPr algn="just">
              <a:lnSpc>
                <a:spcPct val="120000"/>
              </a:lnSpc>
            </a:pPr>
            <a:r>
              <a:rPr lang="en-US" sz="2800" dirty="0">
                <a:latin typeface="Times New Roman" panose="02020603050405020304" pitchFamily="18" charset="0"/>
                <a:cs typeface="Times New Roman" panose="02020603050405020304" pitchFamily="18" charset="0"/>
              </a:rPr>
              <a:t>7. </a:t>
            </a:r>
            <a:r>
              <a:rPr lang="vi-VN" sz="2800" dirty="0">
                <a:latin typeface="Times New Roman" panose="02020603050405020304" pitchFamily="18" charset="0"/>
                <a:cs typeface="Times New Roman" panose="02020603050405020304" pitchFamily="18" charset="0"/>
              </a:rPr>
              <a:t>B</a:t>
            </a:r>
            <a:r>
              <a:rPr lang="es-VE" sz="2800" dirty="0" err="1">
                <a:latin typeface="Times New Roman" panose="02020603050405020304" pitchFamily="18" charset="0"/>
                <a:cs typeface="Times New Roman" panose="02020603050405020304" pitchFamily="18" charset="0"/>
              </a:rPr>
              <a:t>áo</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cáo</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giao</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dịch</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đáng</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ngờ</a:t>
            </a:r>
            <a:endParaRPr lang="en-US" sz="2800" dirty="0">
              <a:latin typeface="Times New Roman" panose="02020603050405020304" pitchFamily="18" charset="0"/>
              <a:cs typeface="Times New Roman" panose="02020603050405020304" pitchFamily="18" charset="0"/>
            </a:endParaRPr>
          </a:p>
          <a:p>
            <a:pPr algn="just">
              <a:lnSpc>
                <a:spcPct val="120000"/>
              </a:lnSpc>
            </a:pPr>
            <a:r>
              <a:rPr lang="es-VE" sz="2800" dirty="0">
                <a:latin typeface="Times New Roman" panose="02020603050405020304" pitchFamily="18" charset="0"/>
                <a:cs typeface="Times New Roman" panose="02020603050405020304" pitchFamily="18" charset="0"/>
              </a:rPr>
              <a:t>8. </a:t>
            </a:r>
            <a:r>
              <a:rPr lang="es-VE" sz="2800" dirty="0" err="1">
                <a:latin typeface="Times New Roman" panose="02020603050405020304" pitchFamily="18" charset="0"/>
                <a:cs typeface="Times New Roman" panose="02020603050405020304" pitchFamily="18" charset="0"/>
              </a:rPr>
              <a:t>Báo</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cáo</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giao</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dịch</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chuyển</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tiền</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điện</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tử</a:t>
            </a:r>
            <a:endParaRPr lang="es-VE" sz="2800" dirty="0">
              <a:latin typeface="Times New Roman" panose="02020603050405020304" pitchFamily="18" charset="0"/>
              <a:cs typeface="Times New Roman" panose="02020603050405020304" pitchFamily="18" charset="0"/>
            </a:endParaRPr>
          </a:p>
          <a:p>
            <a:pPr algn="just">
              <a:lnSpc>
                <a:spcPct val="120000"/>
              </a:lnSpc>
            </a:pPr>
            <a:r>
              <a:rPr lang="es-VE" sz="2800" dirty="0">
                <a:latin typeface="Times New Roman" panose="02020603050405020304" pitchFamily="18" charset="0"/>
                <a:cs typeface="Times New Roman" panose="02020603050405020304" pitchFamily="18" charset="0"/>
              </a:rPr>
              <a:t>9. L</a:t>
            </a:r>
            <a:r>
              <a:rPr lang="vi-VN" sz="2800" dirty="0">
                <a:latin typeface="Times New Roman" panose="02020603050405020304" pitchFamily="18" charset="0"/>
                <a:cs typeface="Times New Roman" panose="02020603050405020304" pitchFamily="18" charset="0"/>
              </a:rPr>
              <a:t>ưu </a:t>
            </a:r>
            <a:r>
              <a:rPr lang="es-VE" sz="2800" dirty="0" err="1">
                <a:latin typeface="Times New Roman" panose="02020603050405020304" pitchFamily="18" charset="0"/>
                <a:cs typeface="Times New Roman" panose="02020603050405020304" pitchFamily="18" charset="0"/>
              </a:rPr>
              <a:t>giữ</a:t>
            </a:r>
            <a:r>
              <a:rPr lang="vi-VN" sz="2800" dirty="0">
                <a:latin typeface="Times New Roman" panose="02020603050405020304" pitchFamily="18" charset="0"/>
                <a:cs typeface="Times New Roman" panose="02020603050405020304" pitchFamily="18" charset="0"/>
              </a:rPr>
              <a:t> hồ sơ</a:t>
            </a:r>
            <a:endParaRPr lang="en-US" sz="2800" dirty="0">
              <a:latin typeface="Times New Roman" panose="02020603050405020304" pitchFamily="18" charset="0"/>
              <a:cs typeface="Times New Roman" panose="02020603050405020304" pitchFamily="18" charset="0"/>
            </a:endParaRPr>
          </a:p>
          <a:p>
            <a:pPr algn="just">
              <a:lnSpc>
                <a:spcPct val="120000"/>
              </a:lnSpc>
            </a:pPr>
            <a:r>
              <a:rPr lang="es-VE" sz="2800" dirty="0">
                <a:latin typeface="Times New Roman" panose="02020603050405020304" pitchFamily="18" charset="0"/>
                <a:cs typeface="Times New Roman" panose="02020603050405020304" pitchFamily="18" charset="0"/>
              </a:rPr>
              <a:t>10. </a:t>
            </a:r>
            <a:r>
              <a:rPr lang="en-US" sz="2800" dirty="0" err="1">
                <a:latin typeface="Times New Roman" panose="02020603050405020304" pitchFamily="18" charset="0"/>
                <a:cs typeface="Times New Roman" panose="02020603050405020304" pitchFamily="18" charset="0"/>
              </a:rPr>
              <a:t>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endParaRPr lang="en-US" sz="2800" dirty="0">
              <a:latin typeface="Times New Roman" panose="02020603050405020304" pitchFamily="18" charset="0"/>
              <a:cs typeface="Times New Roman" panose="02020603050405020304" pitchFamily="18" charset="0"/>
            </a:endParaRPr>
          </a:p>
          <a:p>
            <a:pPr algn="just">
              <a:lnSpc>
                <a:spcPct val="120000"/>
              </a:lnSpc>
            </a:pPr>
            <a:r>
              <a:rPr lang="es-VE" sz="2800" dirty="0">
                <a:latin typeface="Times New Roman" panose="02020603050405020304" pitchFamily="18" charset="0"/>
                <a:cs typeface="Times New Roman" panose="02020603050405020304" pitchFamily="18" charset="0"/>
              </a:rPr>
              <a:t>11. </a:t>
            </a:r>
            <a:r>
              <a:rPr lang="en-US" sz="2800" dirty="0">
                <a:latin typeface="Times New Roman" panose="02020603050405020304" pitchFamily="18" charset="0"/>
                <a:cs typeface="Times New Roman" panose="02020603050405020304" pitchFamily="18" charset="0"/>
              </a:rPr>
              <a:t>Bảo </a:t>
            </a:r>
            <a:r>
              <a:rPr lang="en-US" sz="2800" dirty="0" err="1">
                <a:latin typeface="Times New Roman" panose="02020603050405020304" pitchFamily="18" charset="0"/>
                <a:cs typeface="Times New Roman" panose="02020603050405020304" pitchFamily="18" charset="0"/>
              </a:rPr>
              <a:t>đảm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endParaRPr lang="en-US" sz="2800" dirty="0">
              <a:latin typeface="Times New Roman" panose="02020603050405020304" pitchFamily="18" charset="0"/>
              <a:cs typeface="Times New Roman" panose="02020603050405020304" pitchFamily="18" charset="0"/>
            </a:endParaRPr>
          </a:p>
          <a:p>
            <a:pPr algn="just">
              <a:lnSpc>
                <a:spcPct val="120000"/>
              </a:lnSpc>
            </a:pPr>
            <a:r>
              <a:rPr lang="en-US" sz="2800" dirty="0">
                <a:latin typeface="Times New Roman" panose="02020603050405020304" pitchFamily="18" charset="0"/>
                <a:cs typeface="Times New Roman" panose="02020603050405020304" pitchFamily="18" charset="0"/>
              </a:rPr>
              <a:t>12. </a:t>
            </a:r>
            <a:r>
              <a:rPr lang="en-US" sz="2800" dirty="0" err="1">
                <a:latin typeface="Times New Roman" panose="02020603050405020304" pitchFamily="18" charset="0"/>
                <a:cs typeface="Times New Roman" panose="02020603050405020304" pitchFamily="18" charset="0"/>
              </a:rPr>
              <a:t>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(t</a:t>
            </a:r>
            <a:r>
              <a:rPr lang="es-VE" sz="2800" dirty="0" err="1">
                <a:latin typeface="Times New Roman" panose="02020603050405020304" pitchFamily="18" charset="0"/>
                <a:cs typeface="Times New Roman" panose="02020603050405020304" pitchFamily="18" charset="0"/>
              </a:rPr>
              <a:t>rì</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hoãn</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giao</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dịch</a:t>
            </a:r>
            <a:r>
              <a:rPr lang="es-VE"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endParaRPr lang="en-US" sz="2800" dirty="0">
              <a:solidFill>
                <a:srgbClr val="7C240B"/>
              </a:solidFill>
              <a:latin typeface="Times New Roman" panose="02020603050405020304" pitchFamily="18" charset="0"/>
              <a:cs typeface="Times New Roman" pitchFamily="18" charset="0"/>
            </a:endParaRPr>
          </a:p>
          <a:p>
            <a:endParaRPr lang="en-US" sz="4000" dirty="0">
              <a:solidFill>
                <a:srgbClr val="7C240B"/>
              </a:solidFill>
              <a:latin typeface="Times New Roman" panose="02020603050405020304" pitchFamily="18" charset="0"/>
              <a:cs typeface="Times New Roman" pitchFamily="18" charset="0"/>
            </a:endParaRPr>
          </a:p>
          <a:p>
            <a:endParaRPr lang="en-US" sz="2800" dirty="0">
              <a:latin typeface="Times New Roman" panose="02020603050405020304" pitchFamily="18" charset="0"/>
              <a:cs typeface="Times New Roman" pitchFamily="18" charset="0"/>
            </a:endParaRPr>
          </a:p>
        </p:txBody>
      </p:sp>
      <p:sp>
        <p:nvSpPr>
          <p:cNvPr id="3" name="Slide Number Placeholder 2">
            <a:extLst>
              <a:ext uri="{FF2B5EF4-FFF2-40B4-BE49-F238E27FC236}">
                <a16:creationId xmlns:a16="http://schemas.microsoft.com/office/drawing/2014/main" xmlns="" id="{3F5497EF-8397-31C6-B766-B6C9510A0989}"/>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40428833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0A29E30-EB0D-2D81-3793-256D2B28332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B0ED4462-15C5-4E09-C3A3-38F3360A416C}"/>
              </a:ext>
            </a:extLst>
          </p:cNvPr>
          <p:cNvSpPr/>
          <p:nvPr/>
        </p:nvSpPr>
        <p:spPr>
          <a:xfrm>
            <a:off x="-685800" y="5994162"/>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EDC080D6-223E-041C-A8E3-56BECF2F3B9F}"/>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F0A945E1-3D14-D251-88F8-EA030E6756B4}"/>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B5F9E8FA-132C-90CF-794D-54543158C705}"/>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04B38EF3-EEB9-4112-DF18-C9B68179B491}"/>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53D05D94-05C1-2F78-67E4-544DF8050F0B}"/>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31D06D46-3205-DF03-5DE3-EA3771DE5D0D}"/>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AF2F53E1-1EC5-0947-8544-606D6F9F4534}"/>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0CDAED00-6701-5D75-702B-335DA9BD10E2}"/>
              </a:ext>
            </a:extLst>
          </p:cNvPr>
          <p:cNvSpPr txBox="1"/>
          <p:nvPr/>
        </p:nvSpPr>
        <p:spPr>
          <a:xfrm>
            <a:off x="4724399" y="675090"/>
            <a:ext cx="10744201" cy="749372"/>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t">
            <a:spAutoFit/>
          </a:bodyPr>
          <a:lstStyle/>
          <a:p>
            <a:pPr>
              <a:lnSpc>
                <a:spcPts val="6335"/>
              </a:lnSpc>
            </a:pPr>
            <a:r>
              <a:rPr lang="en-US" sz="4800" b="1" dirty="0">
                <a:latin typeface="Times New Roman" panose="02020603050405020304" pitchFamily="18" charset="0"/>
                <a:cs typeface="Times New Roman" panose="02020603050405020304" pitchFamily="18" charset="0"/>
              </a:rPr>
              <a:t>I. </a:t>
            </a:r>
            <a:r>
              <a:rPr lang="en-US" sz="4800" b="1" dirty="0" err="1">
                <a:latin typeface="Times New Roman" panose="02020603050405020304" pitchFamily="18" charset="0"/>
                <a:cs typeface="Times New Roman" panose="02020603050405020304" pitchFamily="18" charset="0"/>
              </a:rPr>
              <a:t>Nhận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biết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khách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endParaRPr lang="en-US" sz="4800" b="1" dirty="0">
              <a:solidFill>
                <a:schemeClr val="bg1"/>
              </a:solidFill>
              <a:latin typeface="Times New Roman" panose="02020603050405020304" pitchFamily="18" charset="0"/>
              <a:ea typeface="Poppins Light"/>
              <a:cs typeface="Times New Roman" panose="02020603050405020304" pitchFamily="18" charset="0"/>
              <a:sym typeface="Poppins Light"/>
            </a:endParaRPr>
          </a:p>
        </p:txBody>
      </p:sp>
      <p:sp>
        <p:nvSpPr>
          <p:cNvPr id="3" name="Slide Number Placeholder 2">
            <a:extLst>
              <a:ext uri="{FF2B5EF4-FFF2-40B4-BE49-F238E27FC236}">
                <a16:creationId xmlns:a16="http://schemas.microsoft.com/office/drawing/2014/main" xmlns="" id="{B7B14178-F19C-49B6-154B-EC98952BC19C}"/>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24</a:t>
            </a:fld>
            <a:endParaRPr lang="en-US"/>
          </a:p>
        </p:txBody>
      </p:sp>
      <p:sp>
        <p:nvSpPr>
          <p:cNvPr id="6" name="Content Placeholder 2">
            <a:extLst>
              <a:ext uri="{FF2B5EF4-FFF2-40B4-BE49-F238E27FC236}">
                <a16:creationId xmlns:a16="http://schemas.microsoft.com/office/drawing/2014/main" xmlns="" id="{E6CC8109-0C6C-ECE3-1566-5FE44F799FF5}"/>
              </a:ext>
            </a:extLst>
          </p:cNvPr>
          <p:cNvSpPr txBox="1">
            <a:spLocks/>
          </p:cNvSpPr>
          <p:nvPr/>
        </p:nvSpPr>
        <p:spPr>
          <a:xfrm>
            <a:off x="3845277" y="2316162"/>
            <a:ext cx="9753600" cy="565467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defRPr/>
            </a:pPr>
            <a:endParaRPr lang="en-US" sz="4000" b="1" dirty="0">
              <a:latin typeface="Times New Roman" pitchFamily="18" charset="0"/>
              <a:cs typeface="Times New Roman" pitchFamily="18" charset="0"/>
            </a:endParaRPr>
          </a:p>
          <a:p>
            <a:pPr>
              <a:buFont typeface="Arial" charset="0"/>
              <a:buAutoNum type="arabicPeriod"/>
              <a:defRPr/>
            </a:pPr>
            <a:r>
              <a:rPr lang="en-US" sz="4000" dirty="0" err="1">
                <a:latin typeface="Times New Roman" pitchFamily="18" charset="0"/>
                <a:cs typeface="Times New Roman" pitchFamily="18" charset="0"/>
              </a:rPr>
              <a:t>Khái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niệm</a:t>
            </a:r>
            <a:endParaRPr lang="en-US" sz="4000" dirty="0">
              <a:latin typeface="Times New Roman" pitchFamily="18" charset="0"/>
              <a:cs typeface="Times New Roman" pitchFamily="18" charset="0"/>
            </a:endParaRPr>
          </a:p>
          <a:p>
            <a:pPr marL="0" indent="0">
              <a:buFont typeface="Arial" charset="0"/>
              <a:buNone/>
              <a:defRPr/>
            </a:pPr>
            <a:endParaRPr lang="en-US" sz="4000" dirty="0">
              <a:latin typeface="Times New Roman" pitchFamily="18" charset="0"/>
              <a:cs typeface="Times New Roman" pitchFamily="18" charset="0"/>
            </a:endParaRPr>
          </a:p>
          <a:p>
            <a:pPr marL="0" indent="0">
              <a:buFont typeface="Arial" charset="0"/>
              <a:buNone/>
              <a:defRPr/>
            </a:pPr>
            <a:r>
              <a:rPr lang="en-US" sz="4000" dirty="0">
                <a:latin typeface="Times New Roman" pitchFamily="18" charset="0"/>
                <a:cs typeface="Times New Roman" pitchFamily="18" charset="0"/>
              </a:rPr>
              <a:t>2.Tầm </a:t>
            </a:r>
            <a:r>
              <a:rPr lang="en-US" sz="4000" dirty="0" err="1">
                <a:latin typeface="Times New Roman" pitchFamily="18" charset="0"/>
                <a:cs typeface="Times New Roman" pitchFamily="18" charset="0"/>
              </a:rPr>
              <a:t>quan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trọng</a:t>
            </a:r>
            <a:endParaRPr lang="en-US" sz="4000" dirty="0">
              <a:latin typeface="Times New Roman" pitchFamily="18" charset="0"/>
              <a:cs typeface="Times New Roman" pitchFamily="18" charset="0"/>
            </a:endParaRPr>
          </a:p>
          <a:p>
            <a:pPr marL="0" indent="0">
              <a:buFont typeface="Arial" charset="0"/>
              <a:buNone/>
              <a:defRPr/>
            </a:pPr>
            <a:endParaRPr lang="en-US" sz="4000" dirty="0">
              <a:latin typeface="Times New Roman" pitchFamily="18" charset="0"/>
              <a:cs typeface="Times New Roman" pitchFamily="18" charset="0"/>
            </a:endParaRPr>
          </a:p>
          <a:p>
            <a:pPr marL="0" indent="0">
              <a:buFont typeface="Arial" charset="0"/>
              <a:buNone/>
              <a:defRPr/>
            </a:pPr>
            <a:r>
              <a:rPr lang="en-US" sz="4000" dirty="0">
                <a:latin typeface="Times New Roman" pitchFamily="18" charset="0"/>
                <a:cs typeface="Times New Roman" pitchFamily="18" charset="0"/>
              </a:rPr>
              <a:t>3. Quy </a:t>
            </a:r>
            <a:r>
              <a:rPr lang="en-US" sz="4000" dirty="0" err="1">
                <a:latin typeface="Times New Roman" pitchFamily="18" charset="0"/>
                <a:cs typeface="Times New Roman" pitchFamily="18" charset="0"/>
              </a:rPr>
              <a:t>định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luật</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32318011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EB54B10-C02D-7A95-715A-C9A3281BB24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8EDDB565-F8EF-269C-F9D1-BEAAACAD754F}"/>
              </a:ext>
            </a:extLst>
          </p:cNvPr>
          <p:cNvSpPr/>
          <p:nvPr/>
        </p:nvSpPr>
        <p:spPr>
          <a:xfrm>
            <a:off x="-685800" y="5994162"/>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A558627E-D8C0-5234-760B-189D758966EC}"/>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5DB43227-5A21-AE00-8601-6FF9679CCB83}"/>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88FB8237-7B0A-6258-6A24-7C110B02C82E}"/>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269485FC-8ABB-AE5D-2526-DFD2E708F2FA}"/>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8A51A35E-1C68-0450-54CB-E2BEEBE8208E}"/>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0F1912DE-F511-0FDD-D154-29A20C74AD71}"/>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23421D7E-02EE-7C99-7FCE-0649C621B309}"/>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208C835E-C7BC-6AF0-BD94-41EDBC3E2FA7}"/>
              </a:ext>
            </a:extLst>
          </p:cNvPr>
          <p:cNvSpPr txBox="1"/>
          <p:nvPr/>
        </p:nvSpPr>
        <p:spPr>
          <a:xfrm>
            <a:off x="4724399" y="675090"/>
            <a:ext cx="10744201" cy="749372"/>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t">
            <a:spAutoFit/>
          </a:bodyPr>
          <a:lstStyle/>
          <a:p>
            <a:pPr>
              <a:lnSpc>
                <a:spcPts val="6335"/>
              </a:lnSpc>
            </a:pPr>
            <a:r>
              <a:rPr lang="en-US" sz="4800" b="1" dirty="0">
                <a:latin typeface="Times New Roman" panose="02020603050405020304" pitchFamily="18" charset="0"/>
                <a:cs typeface="Times New Roman" panose="02020603050405020304" pitchFamily="18" charset="0"/>
              </a:rPr>
              <a:t>I. </a:t>
            </a:r>
            <a:r>
              <a:rPr lang="en-US" sz="4800" b="1" dirty="0" err="1">
                <a:latin typeface="Times New Roman" panose="02020603050405020304" pitchFamily="18" charset="0"/>
                <a:cs typeface="Times New Roman" panose="02020603050405020304" pitchFamily="18" charset="0"/>
              </a:rPr>
              <a:t>Nhận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biết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khách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endParaRPr lang="en-US" sz="4800" b="1" dirty="0">
              <a:solidFill>
                <a:schemeClr val="bg1"/>
              </a:solidFill>
              <a:latin typeface="Times New Roman" panose="02020603050405020304" pitchFamily="18" charset="0"/>
              <a:ea typeface="Poppins Light"/>
              <a:cs typeface="Times New Roman" panose="02020603050405020304" pitchFamily="18" charset="0"/>
              <a:sym typeface="Poppins Light"/>
            </a:endParaRPr>
          </a:p>
        </p:txBody>
      </p:sp>
      <p:sp>
        <p:nvSpPr>
          <p:cNvPr id="3" name="Slide Number Placeholder 2">
            <a:extLst>
              <a:ext uri="{FF2B5EF4-FFF2-40B4-BE49-F238E27FC236}">
                <a16:creationId xmlns:a16="http://schemas.microsoft.com/office/drawing/2014/main" xmlns="" id="{D79D093F-E187-98AA-8807-327CCE58928A}"/>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25</a:t>
            </a:fld>
            <a:endParaRPr lang="en-US"/>
          </a:p>
        </p:txBody>
      </p:sp>
      <p:sp>
        <p:nvSpPr>
          <p:cNvPr id="6" name="Content Placeholder 2">
            <a:extLst>
              <a:ext uri="{FF2B5EF4-FFF2-40B4-BE49-F238E27FC236}">
                <a16:creationId xmlns:a16="http://schemas.microsoft.com/office/drawing/2014/main" xmlns="" id="{6BBDEFA9-D5E8-418B-2C0D-2C0ED2440D00}"/>
              </a:ext>
            </a:extLst>
          </p:cNvPr>
          <p:cNvSpPr txBox="1">
            <a:spLocks/>
          </p:cNvSpPr>
          <p:nvPr/>
        </p:nvSpPr>
        <p:spPr>
          <a:xfrm>
            <a:off x="6553200" y="2628899"/>
            <a:ext cx="9061606" cy="650949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charset="0"/>
              <a:buNone/>
              <a:defRPr/>
            </a:pPr>
            <a:r>
              <a:rPr lang="en-US" dirty="0">
                <a:latin typeface="Times New Roman" panose="02020603050405020304" pitchFamily="18" charset="0"/>
                <a:cs typeface="Times New Roman" pitchFamily="18" charset="0"/>
              </a:rPr>
              <a:t>Bao </a:t>
            </a:r>
            <a:r>
              <a:rPr lang="en-US" dirty="0" err="1">
                <a:latin typeface="Times New Roman" panose="02020603050405020304" pitchFamily="18" charset="0"/>
                <a:cs typeface="Times New Roman" pitchFamily="18" charset="0"/>
              </a:rPr>
              <a:t>gồm</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thu</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thập</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cập</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nhật</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xác</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minh</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thông</a:t>
            </a:r>
            <a:r>
              <a:rPr lang="en-US" dirty="0">
                <a:latin typeface="Times New Roman" panose="02020603050405020304" pitchFamily="18" charset="0"/>
                <a:cs typeface="Times New Roman" pitchFamily="18" charset="0"/>
              </a:rPr>
              <a:t> tin </a:t>
            </a:r>
            <a:r>
              <a:rPr lang="en-US" dirty="0" err="1">
                <a:latin typeface="Times New Roman" panose="02020603050405020304" pitchFamily="18" charset="0"/>
                <a:cs typeface="Times New Roman" pitchFamily="18" charset="0"/>
              </a:rPr>
              <a:t>quy</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định</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tại</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các</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điều</a:t>
            </a:r>
            <a:r>
              <a:rPr lang="en-US" dirty="0">
                <a:latin typeface="Times New Roman" panose="02020603050405020304" pitchFamily="18" charset="0"/>
                <a:cs typeface="Times New Roman" pitchFamily="18" charset="0"/>
              </a:rPr>
              <a:t>:</a:t>
            </a:r>
          </a:p>
          <a:p>
            <a:pPr marL="0" indent="0" algn="just">
              <a:buFont typeface="Arial" charset="0"/>
              <a:buNone/>
              <a:defRPr/>
            </a:pPr>
            <a:endParaRPr lang="en-US" dirty="0">
              <a:latin typeface="Times New Roman" panose="02020603050405020304" pitchFamily="18" charset="0"/>
              <a:cs typeface="Times New Roman" pitchFamily="18" charset="0"/>
            </a:endParaRPr>
          </a:p>
          <a:p>
            <a:pPr algn="just">
              <a:buFontTx/>
              <a:buChar char="-"/>
              <a:defRPr/>
            </a:pPr>
            <a:r>
              <a:rPr lang="en-US" dirty="0" err="1">
                <a:latin typeface="Times New Roman" panose="02020603050405020304" pitchFamily="18" charset="0"/>
                <a:cs typeface="Times New Roman" pitchFamily="18" charset="0"/>
              </a:rPr>
              <a:t>Điều</a:t>
            </a:r>
            <a:r>
              <a:rPr lang="en-US" dirty="0">
                <a:latin typeface="Times New Roman" panose="02020603050405020304" pitchFamily="18" charset="0"/>
                <a:cs typeface="Times New Roman" pitchFamily="18" charset="0"/>
              </a:rPr>
              <a:t> 10 (Thông tin </a:t>
            </a:r>
            <a:r>
              <a:rPr lang="en-US" dirty="0" err="1">
                <a:latin typeface="Times New Roman" panose="02020603050405020304" pitchFamily="18" charset="0"/>
                <a:cs typeface="Times New Roman" pitchFamily="18" charset="0"/>
              </a:rPr>
              <a:t>nhận</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biết</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khách</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hàng</a:t>
            </a:r>
            <a:r>
              <a:rPr lang="en-US" dirty="0">
                <a:latin typeface="Times New Roman" panose="02020603050405020304" pitchFamily="18" charset="0"/>
                <a:cs typeface="Times New Roman" pitchFamily="18" charset="0"/>
              </a:rPr>
              <a:t>), </a:t>
            </a:r>
          </a:p>
          <a:p>
            <a:pPr algn="just">
              <a:buFontTx/>
              <a:buChar char="-"/>
              <a:defRPr/>
            </a:pPr>
            <a:r>
              <a:rPr lang="en-US" dirty="0" err="1">
                <a:latin typeface="Times New Roman" panose="02020603050405020304" pitchFamily="18" charset="0"/>
                <a:cs typeface="Times New Roman" pitchFamily="18" charset="0"/>
              </a:rPr>
              <a:t>Điều</a:t>
            </a:r>
            <a:r>
              <a:rPr lang="en-US" dirty="0">
                <a:latin typeface="Times New Roman" panose="02020603050405020304" pitchFamily="18" charset="0"/>
                <a:cs typeface="Times New Roman" pitchFamily="18" charset="0"/>
              </a:rPr>
              <a:t> 11 (</a:t>
            </a:r>
            <a:r>
              <a:rPr lang="en-US" dirty="0" err="1">
                <a:latin typeface="Times New Roman" panose="02020603050405020304" pitchFamily="18" charset="0"/>
                <a:cs typeface="Times New Roman" pitchFamily="18" charset="0"/>
              </a:rPr>
              <a:t>Cập</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nhật</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thông</a:t>
            </a:r>
            <a:r>
              <a:rPr lang="en-US" dirty="0">
                <a:latin typeface="Times New Roman" panose="02020603050405020304" pitchFamily="18" charset="0"/>
                <a:cs typeface="Times New Roman" pitchFamily="18" charset="0"/>
              </a:rPr>
              <a:t> tin </a:t>
            </a:r>
            <a:r>
              <a:rPr lang="en-US" dirty="0" err="1">
                <a:latin typeface="Times New Roman" panose="02020603050405020304" pitchFamily="18" charset="0"/>
                <a:cs typeface="Times New Roman" pitchFamily="18" charset="0"/>
              </a:rPr>
              <a:t>nhận</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biết</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khách</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hàng</a:t>
            </a:r>
            <a:r>
              <a:rPr lang="en-US" dirty="0">
                <a:latin typeface="Times New Roman" panose="02020603050405020304" pitchFamily="18" charset="0"/>
                <a:cs typeface="Times New Roman" pitchFamily="18" charset="0"/>
              </a:rPr>
              <a:t>),</a:t>
            </a:r>
          </a:p>
          <a:p>
            <a:pPr algn="just">
              <a:buFontTx/>
              <a:buChar char="-"/>
              <a:defRPr/>
            </a:pPr>
            <a:r>
              <a:rPr lang="en-US" dirty="0" err="1">
                <a:latin typeface="Times New Roman" panose="02020603050405020304" pitchFamily="18" charset="0"/>
                <a:cs typeface="Times New Roman" pitchFamily="18" charset="0"/>
              </a:rPr>
              <a:t>Điều</a:t>
            </a:r>
            <a:r>
              <a:rPr lang="en-US" dirty="0">
                <a:latin typeface="Times New Roman" panose="02020603050405020304" pitchFamily="18" charset="0"/>
                <a:cs typeface="Times New Roman" pitchFamily="18" charset="0"/>
              </a:rPr>
              <a:t> 12 (</a:t>
            </a:r>
            <a:r>
              <a:rPr lang="en-US" dirty="0" err="1">
                <a:latin typeface="Times New Roman" panose="02020603050405020304" pitchFamily="18" charset="0"/>
                <a:cs typeface="Times New Roman" pitchFamily="18" charset="0"/>
              </a:rPr>
              <a:t>Xác</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minh</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thông</a:t>
            </a:r>
            <a:r>
              <a:rPr lang="en-US" dirty="0">
                <a:latin typeface="Times New Roman" panose="02020603050405020304" pitchFamily="18" charset="0"/>
                <a:cs typeface="Times New Roman" pitchFamily="18" charset="0"/>
              </a:rPr>
              <a:t> tin </a:t>
            </a:r>
            <a:r>
              <a:rPr lang="en-US" dirty="0" err="1">
                <a:latin typeface="Times New Roman" panose="02020603050405020304" pitchFamily="18" charset="0"/>
                <a:cs typeface="Times New Roman" pitchFamily="18" charset="0"/>
              </a:rPr>
              <a:t>nhận</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biết</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khách</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hàng</a:t>
            </a:r>
            <a:r>
              <a:rPr lang="en-US" dirty="0">
                <a:latin typeface="Times New Roman" panose="02020603050405020304" pitchFamily="18" charset="0"/>
                <a:cs typeface="Times New Roman" pitchFamily="18" charset="0"/>
              </a:rPr>
              <a:t>),</a:t>
            </a:r>
          </a:p>
          <a:p>
            <a:pPr algn="just">
              <a:buFontTx/>
              <a:buChar char="-"/>
              <a:defRPr/>
            </a:pP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Điều</a:t>
            </a:r>
            <a:r>
              <a:rPr lang="en-US" dirty="0">
                <a:latin typeface="Times New Roman" panose="02020603050405020304" pitchFamily="18" charset="0"/>
                <a:cs typeface="Times New Roman" pitchFamily="18" charset="0"/>
              </a:rPr>
              <a:t> 13 (</a:t>
            </a:r>
            <a:r>
              <a:rPr lang="en-US" dirty="0" err="1">
                <a:latin typeface="Times New Roman" panose="02020603050405020304" pitchFamily="18" charset="0"/>
                <a:cs typeface="Times New Roman" pitchFamily="18" charset="0"/>
              </a:rPr>
              <a:t>Xác</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minh</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thông</a:t>
            </a:r>
            <a:r>
              <a:rPr lang="en-US" dirty="0">
                <a:latin typeface="Times New Roman" panose="02020603050405020304" pitchFamily="18" charset="0"/>
                <a:cs typeface="Times New Roman" pitchFamily="18" charset="0"/>
              </a:rPr>
              <a:t> tin </a:t>
            </a:r>
            <a:r>
              <a:rPr lang="en-US" dirty="0" err="1">
                <a:latin typeface="Times New Roman" panose="02020603050405020304" pitchFamily="18" charset="0"/>
                <a:cs typeface="Times New Roman" pitchFamily="18" charset="0"/>
              </a:rPr>
              <a:t>nhận</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biết</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khách</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hàng</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thông</a:t>
            </a:r>
            <a:r>
              <a:rPr lang="en-US" dirty="0">
                <a:latin typeface="Times New Roman" panose="02020603050405020304" pitchFamily="18" charset="0"/>
                <a:cs typeface="Times New Roman" pitchFamily="18" charset="0"/>
              </a:rPr>
              <a:t> qua </a:t>
            </a:r>
            <a:r>
              <a:rPr lang="en-US" dirty="0" err="1">
                <a:latin typeface="Times New Roman" panose="02020603050405020304" pitchFamily="18" charset="0"/>
                <a:cs typeface="Times New Roman" pitchFamily="18" charset="0"/>
              </a:rPr>
              <a:t>việc</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thuê</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tổ</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chức</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khác</a:t>
            </a:r>
            <a:r>
              <a:rPr lang="en-US" dirty="0">
                <a:latin typeface="Times New Roman" panose="02020603050405020304" pitchFamily="18" charset="0"/>
                <a:cs typeface="Times New Roman" pitchFamily="18" charset="0"/>
              </a:rPr>
              <a:t>) </a:t>
            </a:r>
          </a:p>
          <a:p>
            <a:pPr algn="just">
              <a:buFontTx/>
              <a:buChar char="-"/>
              <a:defRPr/>
            </a:pPr>
            <a:r>
              <a:rPr lang="en-US" dirty="0" err="1">
                <a:latin typeface="Times New Roman" panose="02020603050405020304" pitchFamily="18" charset="0"/>
                <a:cs typeface="Times New Roman" pitchFamily="18" charset="0"/>
              </a:rPr>
              <a:t>Điều</a:t>
            </a:r>
            <a:r>
              <a:rPr lang="en-US" dirty="0">
                <a:latin typeface="Times New Roman" panose="02020603050405020304" pitchFamily="18" charset="0"/>
                <a:cs typeface="Times New Roman" pitchFamily="18" charset="0"/>
              </a:rPr>
              <a:t> 14 (</a:t>
            </a:r>
            <a:r>
              <a:rPr lang="en-US" dirty="0" err="1">
                <a:latin typeface="Times New Roman" panose="02020603050405020304" pitchFamily="18" charset="0"/>
                <a:cs typeface="Times New Roman" pitchFamily="18" charset="0"/>
              </a:rPr>
              <a:t>Nhận</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biết</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cập</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nhật</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xác</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minh</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thông</a:t>
            </a:r>
            <a:r>
              <a:rPr lang="en-US" dirty="0">
                <a:latin typeface="Times New Roman" panose="02020603050405020304" pitchFamily="18" charset="0"/>
                <a:cs typeface="Times New Roman" pitchFamily="18" charset="0"/>
              </a:rPr>
              <a:t> tin </a:t>
            </a:r>
            <a:r>
              <a:rPr lang="en-US" dirty="0" err="1">
                <a:latin typeface="Times New Roman" panose="02020603050405020304" pitchFamily="18" charset="0"/>
                <a:cs typeface="Times New Roman" pitchFamily="18" charset="0"/>
              </a:rPr>
              <a:t>nhận</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biết</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khách</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hàng</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thông</a:t>
            </a:r>
            <a:r>
              <a:rPr lang="en-US" dirty="0">
                <a:latin typeface="Times New Roman" panose="02020603050405020304" pitchFamily="18" charset="0"/>
                <a:cs typeface="Times New Roman" pitchFamily="18" charset="0"/>
              </a:rPr>
              <a:t> qua </a:t>
            </a:r>
            <a:r>
              <a:rPr lang="en-US" dirty="0" err="1">
                <a:latin typeface="Times New Roman" panose="02020603050405020304" pitchFamily="18" charset="0"/>
                <a:cs typeface="Times New Roman" pitchFamily="18" charset="0"/>
              </a:rPr>
              <a:t>bên</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thứ</a:t>
            </a:r>
            <a:r>
              <a:rPr lang="en-US" dirty="0">
                <a:latin typeface="Times New Roman" panose="02020603050405020304" pitchFamily="18" charset="0"/>
                <a:cs typeface="Times New Roman" pitchFamily="18" charset="0"/>
              </a:rPr>
              <a:t> </a:t>
            </a:r>
            <a:r>
              <a:rPr lang="en-US" dirty="0" err="1">
                <a:latin typeface="Times New Roman" panose="02020603050405020304" pitchFamily="18" charset="0"/>
                <a:cs typeface="Times New Roman" pitchFamily="18" charset="0"/>
              </a:rPr>
              <a:t>ba</a:t>
            </a:r>
            <a:r>
              <a:rPr lang="en-US" dirty="0">
                <a:latin typeface="Times New Roman" pitchFamily="18" charset="0"/>
                <a:cs typeface="Times New Roman" pitchFamily="18" charset="0"/>
              </a:rPr>
              <a:t>). </a:t>
            </a:r>
          </a:p>
          <a:p>
            <a:pPr marL="0" indent="0">
              <a:buFont typeface="Arial" charset="0"/>
              <a:buNone/>
              <a:defRPr/>
            </a:pPr>
            <a:endParaRPr lang="en-US" dirty="0">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xmlns="" id="{AFDEA565-6423-8C1B-7825-8CA6B7FC7895}"/>
              </a:ext>
            </a:extLst>
          </p:cNvPr>
          <p:cNvSpPr/>
          <p:nvPr/>
        </p:nvSpPr>
        <p:spPr>
          <a:xfrm>
            <a:off x="2286000" y="1714500"/>
            <a:ext cx="5029200" cy="74937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hàng</a:t>
            </a:r>
            <a:endParaRPr lang="en-US" sz="2400" b="1" dirty="0">
              <a:latin typeface="Times New Roman" panose="02020603050405020304" pitchFamily="18" charset="0"/>
              <a:cs typeface="Times New Roman" panose="02020603050405020304" pitchFamily="18" charset="0"/>
            </a:endParaRPr>
          </a:p>
        </p:txBody>
      </p:sp>
      <p:sp>
        <p:nvSpPr>
          <p:cNvPr id="14" name="Arrow: Right 13">
            <a:extLst>
              <a:ext uri="{FF2B5EF4-FFF2-40B4-BE49-F238E27FC236}">
                <a16:creationId xmlns:a16="http://schemas.microsoft.com/office/drawing/2014/main" xmlns="" id="{D7749D1A-66E0-B9F6-A403-A796F976ABAD}"/>
              </a:ext>
            </a:extLst>
          </p:cNvPr>
          <p:cNvSpPr/>
          <p:nvPr/>
        </p:nvSpPr>
        <p:spPr>
          <a:xfrm>
            <a:off x="1372059" y="4292838"/>
            <a:ext cx="4571541" cy="191746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err="1"/>
              <a:t>Điều</a:t>
            </a:r>
            <a:r>
              <a:rPr lang="en-US" sz="2800" b="1" dirty="0"/>
              <a:t> 9 </a:t>
            </a:r>
            <a:r>
              <a:rPr lang="en-US" sz="2800" b="1" dirty="0" err="1"/>
              <a:t>Luật</a:t>
            </a:r>
            <a:r>
              <a:rPr lang="en-US" sz="2800" b="1" dirty="0"/>
              <a:t> PCRT</a:t>
            </a:r>
          </a:p>
        </p:txBody>
      </p:sp>
    </p:spTree>
    <p:extLst>
      <p:ext uri="{BB962C8B-B14F-4D97-AF65-F5344CB8AC3E}">
        <p14:creationId xmlns:p14="http://schemas.microsoft.com/office/powerpoint/2010/main" val="23796736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F9199AC-922F-5CF9-1A72-7DA314563D9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004C2BB2-5200-1D88-E9DF-195F8BA32EEE}"/>
              </a:ext>
            </a:extLst>
          </p:cNvPr>
          <p:cNvSpPr/>
          <p:nvPr/>
        </p:nvSpPr>
        <p:spPr>
          <a:xfrm>
            <a:off x="-685800" y="5994162"/>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76A4DB1D-1FDB-FBEF-3039-775CB55F30FD}"/>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8335A516-C7E4-372F-688A-193B2E8FC234}"/>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826B61BD-2325-E578-323B-EF785A61A622}"/>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0744E750-E1B5-1C29-A7CB-6A917D455D3E}"/>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CF15A55A-124F-DCBF-837E-E4B2ECCA0F9D}"/>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1FB53516-7907-6A02-7720-B7BEB15DEC69}"/>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3A83282B-B6BD-DC64-BBA4-11AF57218743}"/>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BDF46D5F-A86B-E260-D563-0707CAEB2A7A}"/>
              </a:ext>
            </a:extLst>
          </p:cNvPr>
          <p:cNvSpPr txBox="1"/>
          <p:nvPr/>
        </p:nvSpPr>
        <p:spPr>
          <a:xfrm>
            <a:off x="4724399" y="675090"/>
            <a:ext cx="10744201" cy="749372"/>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t">
            <a:spAutoFit/>
          </a:bodyPr>
          <a:lstStyle/>
          <a:p>
            <a:pPr>
              <a:lnSpc>
                <a:spcPts val="6335"/>
              </a:lnSpc>
            </a:pPr>
            <a:r>
              <a:rPr lang="en-US" sz="4800" b="1" dirty="0">
                <a:latin typeface="Times New Roman" panose="02020603050405020304" pitchFamily="18" charset="0"/>
                <a:cs typeface="Times New Roman" panose="02020603050405020304" pitchFamily="18" charset="0"/>
              </a:rPr>
              <a:t>I. </a:t>
            </a:r>
            <a:r>
              <a:rPr lang="en-US" sz="4800" b="1" dirty="0" err="1">
                <a:latin typeface="Times New Roman" panose="02020603050405020304" pitchFamily="18" charset="0"/>
                <a:cs typeface="Times New Roman" panose="02020603050405020304" pitchFamily="18" charset="0"/>
              </a:rPr>
              <a:t>Nhận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biết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khách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endParaRPr lang="en-US" sz="4800" b="1" dirty="0">
              <a:solidFill>
                <a:schemeClr val="bg1"/>
              </a:solidFill>
              <a:latin typeface="Times New Roman" panose="02020603050405020304" pitchFamily="18" charset="0"/>
              <a:ea typeface="Poppins Light"/>
              <a:cs typeface="Times New Roman" panose="02020603050405020304" pitchFamily="18" charset="0"/>
              <a:sym typeface="Poppins Light"/>
            </a:endParaRPr>
          </a:p>
        </p:txBody>
      </p:sp>
      <p:sp>
        <p:nvSpPr>
          <p:cNvPr id="3" name="Slide Number Placeholder 2">
            <a:extLst>
              <a:ext uri="{FF2B5EF4-FFF2-40B4-BE49-F238E27FC236}">
                <a16:creationId xmlns:a16="http://schemas.microsoft.com/office/drawing/2014/main" xmlns="" id="{CF2B3C81-A9CE-C310-582D-FF6D490B7D7C}"/>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26</a:t>
            </a:fld>
            <a:endParaRPr lang="en-US"/>
          </a:p>
        </p:txBody>
      </p:sp>
      <p:sp>
        <p:nvSpPr>
          <p:cNvPr id="4" name="Rectangle 3">
            <a:extLst>
              <a:ext uri="{FF2B5EF4-FFF2-40B4-BE49-F238E27FC236}">
                <a16:creationId xmlns:a16="http://schemas.microsoft.com/office/drawing/2014/main" xmlns="" id="{B6DE9418-7C73-F460-3656-FF98B852F5EF}"/>
              </a:ext>
            </a:extLst>
          </p:cNvPr>
          <p:cNvSpPr/>
          <p:nvPr/>
        </p:nvSpPr>
        <p:spPr>
          <a:xfrm>
            <a:off x="2209799" y="1595638"/>
            <a:ext cx="5029200" cy="74937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Trường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endParaRPr lang="en-US" sz="2400" b="1"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xmlns="" id="{45D83FBF-E337-A2B7-A73E-8B49A37F6505}"/>
              </a:ext>
            </a:extLst>
          </p:cNvPr>
          <p:cNvSpPr txBox="1">
            <a:spLocks/>
          </p:cNvSpPr>
          <p:nvPr/>
        </p:nvSpPr>
        <p:spPr>
          <a:xfrm>
            <a:off x="1733550" y="3086100"/>
            <a:ext cx="16230141" cy="636460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charset="0"/>
              <a:buNone/>
              <a:defRPr/>
            </a:pPr>
            <a:r>
              <a:rPr lang="en-US" dirty="0">
                <a:latin typeface="Times New Roman" pitchFamily="18" charset="0"/>
                <a:cs typeface="Times New Roman" pitchFamily="18" charset="0"/>
              </a:rPr>
              <a:t>2. </a:t>
            </a:r>
            <a:r>
              <a:rPr lang="vi-VN" b="1" dirty="0">
                <a:latin typeface="Times New Roman" pitchFamily="18" charset="0"/>
                <a:cs typeface="Times New Roman" pitchFamily="18" charset="0"/>
              </a:rPr>
              <a:t>Tổ chức tài chính </a:t>
            </a:r>
            <a:r>
              <a:rPr lang="vi-VN" dirty="0">
                <a:latin typeface="Times New Roman" pitchFamily="18" charset="0"/>
                <a:cs typeface="Times New Roman" pitchFamily="18" charset="0"/>
              </a:rPr>
              <a:t>phải nhận biết khách hàng trong các trường hợp sau đây:</a:t>
            </a:r>
            <a:endParaRPr lang="en-US" dirty="0">
              <a:latin typeface="Times New Roman" pitchFamily="18" charset="0"/>
              <a:cs typeface="Times New Roman" pitchFamily="18" charset="0"/>
            </a:endParaRPr>
          </a:p>
          <a:p>
            <a:pPr marL="0" indent="0" algn="just">
              <a:buFont typeface="Arial" charset="0"/>
              <a:buNone/>
              <a:defRPr/>
            </a:pPr>
            <a:r>
              <a:rPr lang="en-US" dirty="0">
                <a:latin typeface="Times New Roman" pitchFamily="18" charset="0"/>
                <a:cs typeface="Times New Roman" pitchFamily="18" charset="0"/>
              </a:rPr>
              <a:t>b) </a:t>
            </a:r>
            <a:r>
              <a:rPr lang="vi-VN" dirty="0">
                <a:latin typeface="Times New Roman" pitchFamily="18" charset="0"/>
                <a:cs typeface="Times New Roman" pitchFamily="18" charset="0"/>
              </a:rPr>
              <a:t>Khách hàng thực hiện giao dịch không thường xuyên có giá trị bằng hoặc vượt mức quy định; thực hiện giao dịch chuyển tiền điện tử mà thiếu thông tin về tên, địa chỉ, số tài khoản của người khởi tạo hoặc mã giao dịch trong trường hợp người khởi tạo không có tài khoản;</a:t>
            </a:r>
            <a:endParaRPr lang="en-US" dirty="0">
              <a:latin typeface="Times New Roman" pitchFamily="18" charset="0"/>
              <a:cs typeface="Times New Roman" pitchFamily="18" charset="0"/>
            </a:endParaRPr>
          </a:p>
          <a:p>
            <a:pPr marL="0" indent="0" algn="just">
              <a:buFont typeface="Arial" charset="0"/>
              <a:buNone/>
              <a:defRPr/>
            </a:pPr>
            <a:r>
              <a:rPr lang="en-US" sz="1800" dirty="0">
                <a:latin typeface="Times New Roman" pitchFamily="18" charset="0"/>
                <a:cs typeface="Times New Roman" pitchFamily="18" charset="0"/>
              </a:rPr>
              <a:t>Khi </a:t>
            </a:r>
            <a:r>
              <a:rPr lang="en-US" sz="1800" dirty="0" err="1">
                <a:latin typeface="Times New Roman" pitchFamily="18" charset="0"/>
                <a:cs typeface="Times New Roman" pitchFamily="18" charset="0"/>
              </a:rPr>
              <a:t>khách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hàng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không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tài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khoản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hoặc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tài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khoản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nhưng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không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giao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dịch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trong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thời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gian</a:t>
            </a:r>
            <a:r>
              <a:rPr lang="en-US" sz="1800" dirty="0">
                <a:latin typeface="Times New Roman" pitchFamily="18" charset="0"/>
                <a:cs typeface="Times New Roman" pitchFamily="18" charset="0"/>
              </a:rPr>
              <a:t> 6 </a:t>
            </a:r>
            <a:r>
              <a:rPr lang="en-US" sz="1800" dirty="0" err="1">
                <a:latin typeface="Times New Roman" pitchFamily="18" charset="0"/>
                <a:cs typeface="Times New Roman" pitchFamily="18" charset="0"/>
              </a:rPr>
              <a:t>tháng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liên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tục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trước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thực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hiện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giao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dịch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nộp</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rút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hoặc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chuyển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khoản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tổng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giá</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trị</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từ</a:t>
            </a:r>
            <a:r>
              <a:rPr lang="en-US" sz="1800" dirty="0">
                <a:latin typeface="Times New Roman" pitchFamily="18" charset="0"/>
                <a:cs typeface="Times New Roman" pitchFamily="18" charset="0"/>
              </a:rPr>
              <a:t> 400.000.000 </a:t>
            </a:r>
            <a:r>
              <a:rPr lang="en-US" sz="1800" dirty="0" err="1">
                <a:latin typeface="Times New Roman" pitchFamily="18" charset="0"/>
                <a:cs typeface="Times New Roman" pitchFamily="18" charset="0"/>
              </a:rPr>
              <a:t>đồng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hoặc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bằng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ngoại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tệ</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giá</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trị</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tương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đương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trở</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lên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trong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một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ngày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trừ</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giao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dịch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tất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toán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hoặc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rút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lãi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tiết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kiệm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trả</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nợ</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thẻ</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tín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dụng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trả</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nợ</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khoản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cấp</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tín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dụng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tổ</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chức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tài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chính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khoản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thanh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toán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định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đã</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đăng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ký</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với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tổ</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chức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tài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chính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giao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dịch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rút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lãi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từ</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hoạt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động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đầu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tư</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chứng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khoán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đầu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tư</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trái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phiếu</a:t>
            </a:r>
            <a:r>
              <a:rPr lang="en-US" sz="1800" dirty="0">
                <a:latin typeface="Times New Roman" pitchFamily="18" charset="0"/>
                <a:cs typeface="Times New Roman" pitchFamily="18" charset="0"/>
              </a:rPr>
              <a:t>;</a:t>
            </a:r>
            <a:endParaRPr lang="en-US" dirty="0">
              <a:latin typeface="Times New Roman" pitchFamily="18" charset="0"/>
              <a:cs typeface="Times New Roman" pitchFamily="18" charset="0"/>
            </a:endParaRPr>
          </a:p>
          <a:p>
            <a:pPr marL="0" indent="0" algn="just">
              <a:buFont typeface="Arial" charset="0"/>
              <a:buNone/>
              <a:defRPr/>
            </a:pPr>
            <a:r>
              <a:rPr lang="en-US" dirty="0">
                <a:latin typeface="Times New Roman" pitchFamily="18" charset="0"/>
                <a:cs typeface="Times New Roman" pitchFamily="18" charset="0"/>
              </a:rPr>
              <a:t>c) </a:t>
            </a:r>
            <a:r>
              <a:rPr lang="vi-VN" dirty="0">
                <a:latin typeface="Times New Roman" pitchFamily="18" charset="0"/>
                <a:cs typeface="Times New Roman" pitchFamily="18" charset="0"/>
              </a:rPr>
              <a:t>Nghi ngờ giao dịch hoặc các bên liên quan đến giao dịch có liên quan đến hoạt động rửa tiền;</a:t>
            </a:r>
            <a:endParaRPr lang="en-US" dirty="0">
              <a:latin typeface="Times New Roman" pitchFamily="18" charset="0"/>
              <a:cs typeface="Times New Roman" pitchFamily="18" charset="0"/>
            </a:endParaRPr>
          </a:p>
          <a:p>
            <a:pPr marL="0" indent="0" algn="just">
              <a:buFont typeface="Arial" charset="0"/>
              <a:buNone/>
              <a:defRPr/>
            </a:pPr>
            <a:r>
              <a:rPr lang="en-US" sz="1800" dirty="0">
                <a:latin typeface="Times New Roman" pitchFamily="18" charset="0"/>
                <a:cs typeface="Times New Roman" pitchFamily="18" charset="0"/>
              </a:rPr>
              <a:t>Khi </a:t>
            </a:r>
            <a:r>
              <a:rPr lang="en-US" sz="1800" dirty="0" err="1">
                <a:latin typeface="Times New Roman" pitchFamily="18" charset="0"/>
                <a:cs typeface="Times New Roman" pitchFamily="18" charset="0"/>
              </a:rPr>
              <a:t>khách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hàng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hoặc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giao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dịch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của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khách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hàng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hoặc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giao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dịch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của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các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bên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liên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quan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đến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giao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dịch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một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hoặc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nhiều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dấu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hiệu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quy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định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tại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các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Điều</a:t>
            </a:r>
            <a:r>
              <a:rPr lang="en-US" sz="1800" dirty="0">
                <a:latin typeface="Times New Roman" pitchFamily="18" charset="0"/>
                <a:cs typeface="Times New Roman" pitchFamily="18" charset="0"/>
              </a:rPr>
              <a:t> 27, 28, 29, 30 </a:t>
            </a:r>
            <a:r>
              <a:rPr lang="en-US" sz="1800" dirty="0" err="1">
                <a:latin typeface="Times New Roman" pitchFamily="18" charset="0"/>
                <a:cs typeface="Times New Roman" pitchFamily="18" charset="0"/>
              </a:rPr>
              <a:t>và</a:t>
            </a:r>
            <a:r>
              <a:rPr lang="en-US" sz="1800" dirty="0">
                <a:latin typeface="Times New Roman" pitchFamily="18" charset="0"/>
                <a:cs typeface="Times New Roman" pitchFamily="18" charset="0"/>
              </a:rPr>
              <a:t> 31 </a:t>
            </a:r>
            <a:r>
              <a:rPr lang="en-US" sz="1800" dirty="0" err="1">
                <a:latin typeface="Times New Roman" pitchFamily="18" charset="0"/>
                <a:cs typeface="Times New Roman" pitchFamily="18" charset="0"/>
              </a:rPr>
              <a:t>của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Luật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Phòng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chống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rửa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tiền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hoặc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dấu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hiệu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đáng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ngờ</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khác</a:t>
            </a:r>
            <a:r>
              <a:rPr lang="en-US" sz="1800" dirty="0">
                <a:latin typeface="Times New Roman" pitchFamily="18" charset="0"/>
                <a:cs typeface="Times New Roman" pitchFamily="18" charset="0"/>
              </a:rPr>
              <a:t> do </a:t>
            </a:r>
            <a:r>
              <a:rPr lang="en-US" sz="1800" dirty="0" err="1">
                <a:latin typeface="Times New Roman" pitchFamily="18" charset="0"/>
                <a:cs typeface="Times New Roman" pitchFamily="18" charset="0"/>
              </a:rPr>
              <a:t>đối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tượng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báo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cáo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xác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định</a:t>
            </a:r>
            <a:endParaRPr lang="en-US" dirty="0">
              <a:latin typeface="Times New Roman" pitchFamily="18" charset="0"/>
              <a:cs typeface="Times New Roman" pitchFamily="18" charset="0"/>
            </a:endParaRPr>
          </a:p>
          <a:p>
            <a:pPr marL="0" indent="0" algn="just">
              <a:buFont typeface="Arial" charset="0"/>
              <a:buNone/>
              <a:defRPr/>
            </a:pPr>
            <a:r>
              <a:rPr lang="en-US" dirty="0">
                <a:latin typeface="Times New Roman" pitchFamily="18" charset="0"/>
                <a:cs typeface="Times New Roman" pitchFamily="18" charset="0"/>
              </a:rPr>
              <a:t>d) </a:t>
            </a:r>
            <a:r>
              <a:rPr lang="vi-VN" dirty="0">
                <a:latin typeface="Times New Roman" pitchFamily="18" charset="0"/>
                <a:cs typeface="Times New Roman" pitchFamily="18" charset="0"/>
              </a:rPr>
              <a:t>Nghi ngờ về tính chính xác hoặc tính đầy đủ của các thông tin nhận biết khách hàng đã thu thập trước đó.</a:t>
            </a:r>
            <a:endParaRPr lang="en-US" dirty="0">
              <a:latin typeface="Times New Roman" pitchFamily="18" charset="0"/>
              <a:cs typeface="Times New Roman" pitchFamily="18" charset="0"/>
            </a:endParaRPr>
          </a:p>
          <a:p>
            <a:pPr marL="0" indent="0" algn="just">
              <a:buFont typeface="Arial" charset="0"/>
              <a:buNone/>
              <a:defRPr/>
            </a:pPr>
            <a:r>
              <a:rPr lang="en-US" sz="1800" dirty="0">
                <a:latin typeface="Times New Roman" pitchFamily="18" charset="0"/>
                <a:cs typeface="Times New Roman" pitchFamily="18" charset="0"/>
              </a:rPr>
              <a:t>Khi </a:t>
            </a:r>
            <a:r>
              <a:rPr lang="en-US" sz="1800" dirty="0" err="1">
                <a:latin typeface="Times New Roman" pitchFamily="18" charset="0"/>
                <a:cs typeface="Times New Roman" pitchFamily="18" charset="0"/>
              </a:rPr>
              <a:t>khách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hàng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bổ</a:t>
            </a:r>
            <a:r>
              <a:rPr lang="en-US" sz="1800" dirty="0">
                <a:latin typeface="Times New Roman" pitchFamily="18" charset="0"/>
                <a:cs typeface="Times New Roman" pitchFamily="18" charset="0"/>
              </a:rPr>
              <a:t> sung </a:t>
            </a:r>
            <a:r>
              <a:rPr lang="en-US" sz="1800" dirty="0" err="1">
                <a:latin typeface="Times New Roman" pitchFamily="18" charset="0"/>
                <a:cs typeface="Times New Roman" pitchFamily="18" charset="0"/>
              </a:rPr>
              <a:t>thông</a:t>
            </a:r>
            <a:r>
              <a:rPr lang="en-US" sz="1800" dirty="0">
                <a:latin typeface="Times New Roman" pitchFamily="18" charset="0"/>
                <a:cs typeface="Times New Roman" pitchFamily="18" charset="0"/>
              </a:rPr>
              <a:t> tin, </a:t>
            </a:r>
            <a:r>
              <a:rPr lang="en-US" sz="1800" dirty="0" err="1">
                <a:latin typeface="Times New Roman" pitchFamily="18" charset="0"/>
                <a:cs typeface="Times New Roman" pitchFamily="18" charset="0"/>
              </a:rPr>
              <a:t>tài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liệu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không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trùng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khớp</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với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thông</a:t>
            </a:r>
            <a:r>
              <a:rPr lang="en-US" sz="1800" dirty="0">
                <a:latin typeface="Times New Roman" pitchFamily="18" charset="0"/>
                <a:cs typeface="Times New Roman" pitchFamily="18" charset="0"/>
              </a:rPr>
              <a:t> tin, </a:t>
            </a:r>
            <a:r>
              <a:rPr lang="en-US" sz="1800" dirty="0" err="1">
                <a:latin typeface="Times New Roman" pitchFamily="18" charset="0"/>
                <a:cs typeface="Times New Roman" pitchFamily="18" charset="0"/>
              </a:rPr>
              <a:t>tài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liệu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đã</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cung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cấp</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trước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hoặc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thông</a:t>
            </a:r>
            <a:r>
              <a:rPr lang="en-US" sz="1800" dirty="0">
                <a:latin typeface="Times New Roman" pitchFamily="18" charset="0"/>
                <a:cs typeface="Times New Roman" pitchFamily="18" charset="0"/>
              </a:rPr>
              <a:t> tin, </a:t>
            </a:r>
            <a:r>
              <a:rPr lang="en-US" sz="1800" dirty="0" err="1">
                <a:latin typeface="Times New Roman" pitchFamily="18" charset="0"/>
                <a:cs typeface="Times New Roman" pitchFamily="18" charset="0"/>
              </a:rPr>
              <a:t>tài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liệu</a:t>
            </a:r>
            <a:r>
              <a:rPr lang="en-US" sz="1800" dirty="0">
                <a:latin typeface="Times New Roman" pitchFamily="18" charset="0"/>
                <a:cs typeface="Times New Roman" pitchFamily="18" charset="0"/>
              </a:rPr>
              <a:t> do </a:t>
            </a:r>
            <a:r>
              <a:rPr lang="en-US" sz="1800" dirty="0" err="1">
                <a:latin typeface="Times New Roman" pitchFamily="18" charset="0"/>
                <a:cs typeface="Times New Roman" pitchFamily="18" charset="0"/>
              </a:rPr>
              <a:t>đối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tượng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báo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cáo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thập</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xác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định</a:t>
            </a:r>
            <a:endParaRPr lang="en-US" dirty="0">
              <a:latin typeface="Times New Roman" pitchFamily="18" charset="0"/>
              <a:cs typeface="Times New Roman" pitchFamily="18" charset="0"/>
            </a:endParaRPr>
          </a:p>
          <a:p>
            <a:pPr marL="0" indent="0" algn="just">
              <a:buFont typeface="Arial" charset="0"/>
              <a:buNone/>
              <a:defRPr/>
            </a:pP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772283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C4844CE-4450-41A1-AE4C-B8445BF59AD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845010FC-F28C-42ED-AE1B-0671129CE37D}"/>
              </a:ext>
            </a:extLst>
          </p:cNvPr>
          <p:cNvSpPr/>
          <p:nvPr/>
        </p:nvSpPr>
        <p:spPr>
          <a:xfrm>
            <a:off x="-685800" y="5994162"/>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7ABDB7F5-B52D-761B-EC71-CCD2E24E2C5C}"/>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8521617F-4D75-C053-B30C-6443AE899264}"/>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B149C54A-EB9B-0FB9-CF6E-AF226DEF43CD}"/>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C12CBB33-BE54-9456-D299-B4B88D4F776A}"/>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BC39931D-8CDC-0B8B-C1BE-309DE488242F}"/>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616E93F7-C0D7-64C8-0E79-4934F2EEAF85}"/>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521439D4-653B-4126-B174-27E63FAE8567}"/>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909C637F-E1D6-F80B-8345-04FF4CE707EE}"/>
              </a:ext>
            </a:extLst>
          </p:cNvPr>
          <p:cNvSpPr txBox="1"/>
          <p:nvPr/>
        </p:nvSpPr>
        <p:spPr>
          <a:xfrm>
            <a:off x="4724399" y="675090"/>
            <a:ext cx="10744201" cy="749372"/>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t">
            <a:spAutoFit/>
          </a:bodyPr>
          <a:lstStyle/>
          <a:p>
            <a:pPr>
              <a:lnSpc>
                <a:spcPts val="6335"/>
              </a:lnSpc>
            </a:pPr>
            <a:r>
              <a:rPr lang="en-US" sz="4800" b="1" dirty="0">
                <a:latin typeface="Times New Roman" panose="02020603050405020304" pitchFamily="18" charset="0"/>
                <a:cs typeface="Times New Roman" panose="02020603050405020304" pitchFamily="18" charset="0"/>
              </a:rPr>
              <a:t>I. </a:t>
            </a:r>
            <a:r>
              <a:rPr lang="en-US" sz="4800" b="1" dirty="0" err="1">
                <a:latin typeface="Times New Roman" panose="02020603050405020304" pitchFamily="18" charset="0"/>
                <a:cs typeface="Times New Roman" panose="02020603050405020304" pitchFamily="18" charset="0"/>
              </a:rPr>
              <a:t>Nhận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biết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khách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endParaRPr lang="en-US" sz="4800" b="1" dirty="0">
              <a:solidFill>
                <a:schemeClr val="bg1"/>
              </a:solidFill>
              <a:latin typeface="Times New Roman" panose="02020603050405020304" pitchFamily="18" charset="0"/>
              <a:ea typeface="Poppins Light"/>
              <a:cs typeface="Times New Roman" panose="02020603050405020304" pitchFamily="18" charset="0"/>
              <a:sym typeface="Poppins Light"/>
            </a:endParaRPr>
          </a:p>
        </p:txBody>
      </p:sp>
      <p:sp>
        <p:nvSpPr>
          <p:cNvPr id="3" name="Slide Number Placeholder 2">
            <a:extLst>
              <a:ext uri="{FF2B5EF4-FFF2-40B4-BE49-F238E27FC236}">
                <a16:creationId xmlns:a16="http://schemas.microsoft.com/office/drawing/2014/main" xmlns="" id="{D92A9B20-97C2-91BA-1CEC-53CAF6F602BB}"/>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27</a:t>
            </a:fld>
            <a:endParaRPr lang="en-US"/>
          </a:p>
        </p:txBody>
      </p:sp>
      <p:sp>
        <p:nvSpPr>
          <p:cNvPr id="4" name="Rectangle 3">
            <a:extLst>
              <a:ext uri="{FF2B5EF4-FFF2-40B4-BE49-F238E27FC236}">
                <a16:creationId xmlns:a16="http://schemas.microsoft.com/office/drawing/2014/main" xmlns="" id="{60136E61-50D9-84B4-173A-2FFCEBF1A8AB}"/>
              </a:ext>
            </a:extLst>
          </p:cNvPr>
          <p:cNvSpPr/>
          <p:nvPr/>
        </p:nvSpPr>
        <p:spPr>
          <a:xfrm>
            <a:off x="2209799" y="1595638"/>
            <a:ext cx="5029200" cy="74937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Trường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endParaRPr lang="en-US" sz="2400" b="1"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xmlns="" id="{520A3FA9-B425-7A95-E4EA-59AB7FAE578D}"/>
              </a:ext>
            </a:extLst>
          </p:cNvPr>
          <p:cNvSpPr txBox="1">
            <a:spLocks/>
          </p:cNvSpPr>
          <p:nvPr/>
        </p:nvSpPr>
        <p:spPr>
          <a:xfrm>
            <a:off x="1733551" y="2463872"/>
            <a:ext cx="16230140" cy="698683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charset="0"/>
              <a:buNone/>
              <a:defRPr/>
            </a:pPr>
            <a:r>
              <a:rPr lang="en-US" sz="2400" b="1" dirty="0">
                <a:latin typeface="Times New Roman" pitchFamily="18" charset="0"/>
                <a:cs typeface="Times New Roman" pitchFamily="18" charset="0"/>
              </a:rPr>
              <a:t>3. </a:t>
            </a:r>
            <a:r>
              <a:rPr lang="vi-VN" sz="2400" b="1" dirty="0">
                <a:latin typeface="Times New Roman" pitchFamily="18" charset="0"/>
                <a:cs typeface="Times New Roman" pitchFamily="18" charset="0"/>
              </a:rPr>
              <a:t>Tổ chức, cá nhân kinh doanh ngành, nghề phi tài chính có liên quan </a:t>
            </a:r>
            <a:r>
              <a:rPr lang="vi-VN" sz="2400" dirty="0">
                <a:latin typeface="Times New Roman" pitchFamily="18" charset="0"/>
                <a:cs typeface="Times New Roman" pitchFamily="18" charset="0"/>
              </a:rPr>
              <a:t>phải nhận biết khách hàng trong các trường hợp sau đây:</a:t>
            </a:r>
            <a:endParaRPr lang="en-US" sz="2400" dirty="0">
              <a:latin typeface="Times New Roman" pitchFamily="18" charset="0"/>
              <a:cs typeface="Times New Roman" pitchFamily="18" charset="0"/>
            </a:endParaRPr>
          </a:p>
          <a:p>
            <a:pPr marL="0" indent="0" algn="just">
              <a:buFont typeface="Arial" charset="0"/>
              <a:buNone/>
              <a:defRPr/>
            </a:pPr>
            <a:r>
              <a:rPr lang="en-US" sz="2400" dirty="0">
                <a:latin typeface="Times New Roman" pitchFamily="18" charset="0"/>
                <a:cs typeface="Times New Roman" pitchFamily="18" charset="0"/>
              </a:rPr>
              <a:t>a) </a:t>
            </a:r>
            <a:r>
              <a:rPr lang="vi-VN" sz="2400" dirty="0">
                <a:latin typeface="Times New Roman" pitchFamily="18" charset="0"/>
                <a:cs typeface="Times New Roman" pitchFamily="18" charset="0"/>
              </a:rPr>
              <a:t>Tổ chức, cá nhân kinh doanh ngành, nghề quy định tại điểm a khoản 2 Điều 4 của Luật này phải nhận biết khách hàng khi khách hàng có giao dịch có giá trị bằng hoặc vượt mức quy định;</a:t>
            </a:r>
            <a:endParaRPr lang="en-US" sz="2400" dirty="0">
              <a:latin typeface="Times New Roman" pitchFamily="18" charset="0"/>
              <a:cs typeface="Times New Roman" pitchFamily="18" charset="0"/>
            </a:endParaRPr>
          </a:p>
          <a:p>
            <a:pPr marL="0" indent="0" algn="just">
              <a:buFont typeface="Arial" charset="0"/>
              <a:buNone/>
              <a:defRPr/>
            </a:pPr>
            <a:r>
              <a:rPr lang="en-US" sz="2400" dirty="0">
                <a:latin typeface="Times New Roman" pitchFamily="18" charset="0"/>
                <a:cs typeface="Times New Roman" pitchFamily="18" charset="0"/>
              </a:rPr>
              <a:t>b) </a:t>
            </a:r>
            <a:r>
              <a:rPr lang="vi-VN" sz="2400" dirty="0">
                <a:latin typeface="Times New Roman" pitchFamily="18" charset="0"/>
                <a:cs typeface="Times New Roman" pitchFamily="18" charset="0"/>
              </a:rPr>
              <a:t>Tổ chức, cá nhân kinh doanh ngành, nghề quy định tại điểm b khoản 2 Điều 4 của Luật này phải nhận biết khách hàng khi cung cấp dịch vụ kinh doanh bất động sản;</a:t>
            </a:r>
            <a:endParaRPr lang="en-US" sz="2400" dirty="0">
              <a:latin typeface="Times New Roman" pitchFamily="18" charset="0"/>
              <a:cs typeface="Times New Roman" pitchFamily="18" charset="0"/>
            </a:endParaRPr>
          </a:p>
          <a:p>
            <a:pPr marL="0" indent="0" algn="just">
              <a:buFont typeface="Arial" charset="0"/>
              <a:buNone/>
              <a:defRPr/>
            </a:pPr>
            <a:r>
              <a:rPr lang="en-US" sz="2800" b="1" dirty="0">
                <a:latin typeface="Times New Roman" pitchFamily="18" charset="0"/>
                <a:cs typeface="Times New Roman" pitchFamily="18" charset="0"/>
              </a:rPr>
              <a:t>c) </a:t>
            </a:r>
            <a:r>
              <a:rPr lang="vi-VN" sz="2800" b="1" dirty="0">
                <a:latin typeface="Times New Roman" pitchFamily="18" charset="0"/>
                <a:cs typeface="Times New Roman" pitchFamily="18" charset="0"/>
              </a:rPr>
              <a:t>Tổ chức, cá nhân kinh doanh ngành, nghề quy định tại điểm c khoản 2 Điều 4 của Luật này phải nhận biết khách hàng khi khách hàng có giao dịch mua, bán kim khí quý, đá quý bằng tiền mặt hoặc ngoại tệ tiền mặt có giá trị bằng hoặc vượt mức quy định;</a:t>
            </a:r>
            <a:endParaRPr lang="en-US" sz="2800" b="1" dirty="0">
              <a:latin typeface="Times New Roman" pitchFamily="18" charset="0"/>
              <a:cs typeface="Times New Roman" pitchFamily="18" charset="0"/>
            </a:endParaRPr>
          </a:p>
          <a:p>
            <a:pPr marL="0" indent="0" algn="just">
              <a:buFont typeface="Arial" charset="0"/>
              <a:buNone/>
              <a:defRPr/>
            </a:pPr>
            <a:r>
              <a:rPr lang="en-US" sz="2400" dirty="0">
                <a:latin typeface="Times New Roman" pitchFamily="18" charset="0"/>
                <a:cs typeface="Times New Roman" pitchFamily="18" charset="0"/>
              </a:rPr>
              <a:t>d) </a:t>
            </a:r>
            <a:r>
              <a:rPr lang="vi-VN" sz="2400" dirty="0">
                <a:latin typeface="Times New Roman" pitchFamily="18" charset="0"/>
                <a:cs typeface="Times New Roman" pitchFamily="18" charset="0"/>
              </a:rPr>
              <a:t>Tổ chức, cá nhân kinh doanh ngành, nghề quy định tại điểm d khoản 2 Điều 4 của Luật này phải nhận biết khách hàng khi kinh doanh dịch vụ kế toán; thực hiện thủ tục công chứng, thay mặt khách hàng chuẩn bị các điều kiện để thực hiện giao dịch hoặc thay mặt khách hàng thực hiện giao dịch chuyển quyền sử dụng đất, quyền sở hữu nhà, tài sản khác gắn liền với đất; </a:t>
            </a:r>
            <a:r>
              <a:rPr lang="en-US" sz="2400" dirty="0" err="1">
                <a:latin typeface="Times New Roman" pitchFamily="18" charset="0"/>
                <a:cs typeface="Times New Roman" pitchFamily="18" charset="0"/>
              </a:rPr>
              <a:t>quản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lý</a:t>
            </a:r>
            <a:r>
              <a:rPr lang="vi-VN" sz="2400" dirty="0">
                <a:latin typeface="Times New Roman" pitchFamily="18" charset="0"/>
                <a:cs typeface="Times New Roman" pitchFamily="18" charset="0"/>
              </a:rPr>
              <a:t> tiền, chứng khoán hoặc tài sản khác của khách hàng; quản lý tài khoản của khách hàng tại ngân hàng, công ty chứng khoán; điều hành, quản lý công ty; tham gia vào hoạt động mua, bán doanh nghiệp;</a:t>
            </a:r>
            <a:endParaRPr lang="en-US" sz="2400" dirty="0">
              <a:latin typeface="Times New Roman" pitchFamily="18" charset="0"/>
              <a:cs typeface="Times New Roman" pitchFamily="18" charset="0"/>
            </a:endParaRPr>
          </a:p>
          <a:p>
            <a:pPr marL="0" indent="0" algn="just">
              <a:buFont typeface="Arial" charset="0"/>
              <a:buNone/>
              <a:defRPr/>
            </a:pPr>
            <a:r>
              <a:rPr lang="vi-VN" sz="2400" dirty="0">
                <a:latin typeface="Times New Roman" pitchFamily="18" charset="0"/>
                <a:cs typeface="Times New Roman" pitchFamily="18" charset="0"/>
              </a:rPr>
              <a:t>đ) Tổ chức, cá nhân kinh doanh ngành, nghề quy định tại điểm đ khoản 2 Điều 4 của Luật này phải nhận biết khách hàng khi cung cấp dịch vụ thành lập, quản lý, điều hành doanh nghiệp; cung cấp dịch vụ giám đốc, thư ký công ty cho bên thứ ba; cung cấp dịch vụ thỏa thuận pháp lý.</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6239508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E10CE88-4371-49F7-C16F-6B71B562D6B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1DAD367B-C76A-9EF8-F349-956C3EB67286}"/>
              </a:ext>
            </a:extLst>
          </p:cNvPr>
          <p:cNvSpPr/>
          <p:nvPr/>
        </p:nvSpPr>
        <p:spPr>
          <a:xfrm>
            <a:off x="-685800" y="5994162"/>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36B87090-5701-BA55-1214-10BFF6C89DF7}"/>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F80EF47C-1ACC-40B1-F6DE-F98939910019}"/>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078AC74E-4E06-B50A-8597-115057F19EE7}"/>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C9997147-8B80-D8D8-ACA3-B01FF8C1E3E4}"/>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F5C06CCC-F9FD-A0AB-3863-385345DDB946}"/>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A99183F8-C897-C21F-1AD2-E18689101555}"/>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C1BD3FEC-96AF-58DE-7D81-41F70CB35501}"/>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5C682551-B0B2-9236-66CE-C2A805D5F517}"/>
              </a:ext>
            </a:extLst>
          </p:cNvPr>
          <p:cNvSpPr txBox="1"/>
          <p:nvPr/>
        </p:nvSpPr>
        <p:spPr>
          <a:xfrm>
            <a:off x="4724399" y="675090"/>
            <a:ext cx="10744201" cy="749372"/>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t">
            <a:spAutoFit/>
          </a:bodyPr>
          <a:lstStyle/>
          <a:p>
            <a:pPr>
              <a:lnSpc>
                <a:spcPts val="6335"/>
              </a:lnSpc>
            </a:pPr>
            <a:r>
              <a:rPr lang="en-US" sz="4800" b="1" dirty="0">
                <a:latin typeface="Times New Roman" panose="02020603050405020304" pitchFamily="18" charset="0"/>
                <a:cs typeface="Times New Roman" panose="02020603050405020304" pitchFamily="18" charset="0"/>
              </a:rPr>
              <a:t>I. </a:t>
            </a:r>
            <a:r>
              <a:rPr lang="en-US" sz="4800" b="1" dirty="0" err="1">
                <a:latin typeface="Times New Roman" panose="02020603050405020304" pitchFamily="18" charset="0"/>
                <a:cs typeface="Times New Roman" panose="02020603050405020304" pitchFamily="18" charset="0"/>
              </a:rPr>
              <a:t>Nhận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biết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khách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endParaRPr lang="en-US" sz="4800" b="1" dirty="0">
              <a:solidFill>
                <a:schemeClr val="bg1"/>
              </a:solidFill>
              <a:latin typeface="Times New Roman" panose="02020603050405020304" pitchFamily="18" charset="0"/>
              <a:ea typeface="Poppins Light"/>
              <a:cs typeface="Times New Roman" panose="02020603050405020304" pitchFamily="18" charset="0"/>
              <a:sym typeface="Poppins Light"/>
            </a:endParaRPr>
          </a:p>
        </p:txBody>
      </p:sp>
      <p:sp>
        <p:nvSpPr>
          <p:cNvPr id="3" name="Slide Number Placeholder 2">
            <a:extLst>
              <a:ext uri="{FF2B5EF4-FFF2-40B4-BE49-F238E27FC236}">
                <a16:creationId xmlns:a16="http://schemas.microsoft.com/office/drawing/2014/main" xmlns="" id="{7985BDEC-D59B-4040-2F39-7A3B095C8200}"/>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28</a:t>
            </a:fld>
            <a:endParaRPr lang="en-US"/>
          </a:p>
        </p:txBody>
      </p:sp>
      <p:sp>
        <p:nvSpPr>
          <p:cNvPr id="6" name="Content Placeholder 2">
            <a:extLst>
              <a:ext uri="{FF2B5EF4-FFF2-40B4-BE49-F238E27FC236}">
                <a16:creationId xmlns:a16="http://schemas.microsoft.com/office/drawing/2014/main" xmlns="" id="{F1C23FD1-3D4D-AEAC-9B45-03537E3DED67}"/>
              </a:ext>
            </a:extLst>
          </p:cNvPr>
          <p:cNvSpPr txBox="1">
            <a:spLocks/>
          </p:cNvSpPr>
          <p:nvPr/>
        </p:nvSpPr>
        <p:spPr>
          <a:xfrm>
            <a:off x="8077200" y="3771900"/>
            <a:ext cx="8991600" cy="5562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800" dirty="0">
                <a:latin typeface="Times New Roman" panose="02020603050405020304" pitchFamily="18" charset="0"/>
                <a:cs typeface="Times New Roman" panose="02020603050405020304" pitchFamily="18" charset="0"/>
              </a:rPr>
              <a:t>a) Các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06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400.000.000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itchFamily="18" charset="0"/>
            </a:endParaRPr>
          </a:p>
          <a:p>
            <a:pPr marL="0" indent="0" algn="just">
              <a:buFont typeface="Arial" charset="0"/>
              <a:buNone/>
              <a:defRPr/>
            </a:pPr>
            <a:endParaRPr lang="en-US" sz="28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03E67922-5064-ABA6-2427-59B74A4011B6}"/>
              </a:ext>
            </a:extLst>
          </p:cNvPr>
          <p:cNvSpPr/>
          <p:nvPr/>
        </p:nvSpPr>
        <p:spPr>
          <a:xfrm>
            <a:off x="1981200" y="2374911"/>
            <a:ext cx="5029200" cy="74937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Trường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endParaRPr lang="en-US" sz="2400" b="1" dirty="0">
              <a:latin typeface="Times New Roman" panose="02020603050405020304" pitchFamily="18" charset="0"/>
              <a:cs typeface="Times New Roman" panose="02020603050405020304" pitchFamily="18" charset="0"/>
            </a:endParaRPr>
          </a:p>
        </p:txBody>
      </p:sp>
      <p:sp>
        <p:nvSpPr>
          <p:cNvPr id="14" name="Arrow: Right 13">
            <a:extLst>
              <a:ext uri="{FF2B5EF4-FFF2-40B4-BE49-F238E27FC236}">
                <a16:creationId xmlns:a16="http://schemas.microsoft.com/office/drawing/2014/main" xmlns="" id="{90C4A93F-2CD8-253A-74E6-3D411A789A32}"/>
              </a:ext>
            </a:extLst>
          </p:cNvPr>
          <p:cNvSpPr/>
          <p:nvPr/>
        </p:nvSpPr>
        <p:spPr>
          <a:xfrm>
            <a:off x="1981200" y="4686300"/>
            <a:ext cx="4267200" cy="24764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 </a:t>
            </a:r>
            <a:r>
              <a:rPr lang="en-US" sz="2400" b="1" dirty="0" err="1">
                <a:latin typeface="Times New Roman" panose="02020603050405020304" pitchFamily="18" charset="0"/>
                <a:cs typeface="Times New Roman" panose="02020603050405020304" pitchFamily="18" charset="0"/>
              </a:rPr>
              <a:t>Khoản</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Điều</a:t>
            </a:r>
            <a:r>
              <a:rPr lang="en-US" sz="2400" b="1" dirty="0">
                <a:latin typeface="Times New Roman" panose="02020603050405020304" pitchFamily="18" charset="0"/>
                <a:cs typeface="Times New Roman" panose="02020603050405020304" pitchFamily="18" charset="0"/>
              </a:rPr>
              <a:t> 5 Thông </a:t>
            </a:r>
            <a:r>
              <a:rPr lang="en-US" sz="2400" b="1" dirty="0" err="1">
                <a:latin typeface="Times New Roman" panose="02020603050405020304" pitchFamily="18" charset="0"/>
                <a:cs typeface="Times New Roman" panose="02020603050405020304" pitchFamily="18" charset="0"/>
              </a:rPr>
              <a:t>tư</a:t>
            </a:r>
            <a:r>
              <a:rPr lang="en-US" sz="2400" b="1" dirty="0">
                <a:latin typeface="Times New Roman" panose="02020603050405020304" pitchFamily="18" charset="0"/>
                <a:cs typeface="Times New Roman" panose="02020603050405020304" pitchFamily="18" charset="0"/>
              </a:rPr>
              <a:t> 27/2025/TT-NHNN</a:t>
            </a:r>
          </a:p>
        </p:txBody>
      </p:sp>
    </p:spTree>
    <p:extLst>
      <p:ext uri="{BB962C8B-B14F-4D97-AF65-F5344CB8AC3E}">
        <p14:creationId xmlns:p14="http://schemas.microsoft.com/office/powerpoint/2010/main" val="23356928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EA58D3F-AC80-B7A1-6C83-335ED95EB74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D0661B73-C769-18F9-5780-7BDF61B2146E}"/>
              </a:ext>
            </a:extLst>
          </p:cNvPr>
          <p:cNvSpPr/>
          <p:nvPr/>
        </p:nvSpPr>
        <p:spPr>
          <a:xfrm>
            <a:off x="-685800" y="5994162"/>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E209B609-23B9-C148-DC10-6695958BA82D}"/>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1A1C66E5-2CB1-E9F3-C84E-CD13D88EAAA1}"/>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F51D212C-3A78-28EC-A759-2EC2DBAFBEF3}"/>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5DCCD645-B1FD-9ECC-3212-BD694C5F0F9B}"/>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1DF817D1-FC2E-1C7A-B4D0-F121993859D9}"/>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B04C7B9C-B349-29ED-40CB-9F25B083B18E}"/>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E53D7839-EB9B-FD6B-744A-E452BF3F5B70}"/>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DD2B72F9-B766-584C-4C1D-FDE6D14C9DF5}"/>
              </a:ext>
            </a:extLst>
          </p:cNvPr>
          <p:cNvSpPr txBox="1"/>
          <p:nvPr/>
        </p:nvSpPr>
        <p:spPr>
          <a:xfrm>
            <a:off x="4724399" y="675090"/>
            <a:ext cx="10744201" cy="749372"/>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t">
            <a:spAutoFit/>
          </a:bodyPr>
          <a:lstStyle/>
          <a:p>
            <a:pPr>
              <a:lnSpc>
                <a:spcPts val="6335"/>
              </a:lnSpc>
            </a:pPr>
            <a:r>
              <a:rPr lang="en-US" sz="4800" b="1" dirty="0">
                <a:latin typeface="Times New Roman" panose="02020603050405020304" pitchFamily="18" charset="0"/>
                <a:cs typeface="Times New Roman" panose="02020603050405020304" pitchFamily="18" charset="0"/>
              </a:rPr>
              <a:t>I. </a:t>
            </a:r>
            <a:r>
              <a:rPr lang="en-US" sz="4800" b="1" dirty="0" err="1">
                <a:latin typeface="Times New Roman" panose="02020603050405020304" pitchFamily="18" charset="0"/>
                <a:cs typeface="Times New Roman" panose="02020603050405020304" pitchFamily="18" charset="0"/>
              </a:rPr>
              <a:t>Nhận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biết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khách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endParaRPr lang="en-US" sz="4800" b="1" dirty="0">
              <a:solidFill>
                <a:schemeClr val="bg1"/>
              </a:solidFill>
              <a:latin typeface="Times New Roman" panose="02020603050405020304" pitchFamily="18" charset="0"/>
              <a:ea typeface="Poppins Light"/>
              <a:cs typeface="Times New Roman" panose="02020603050405020304" pitchFamily="18" charset="0"/>
              <a:sym typeface="Poppins Light"/>
            </a:endParaRPr>
          </a:p>
        </p:txBody>
      </p:sp>
      <p:sp>
        <p:nvSpPr>
          <p:cNvPr id="3" name="Slide Number Placeholder 2">
            <a:extLst>
              <a:ext uri="{FF2B5EF4-FFF2-40B4-BE49-F238E27FC236}">
                <a16:creationId xmlns:a16="http://schemas.microsoft.com/office/drawing/2014/main" xmlns="" id="{62C33F39-E3B9-E472-3B4F-59B672E54DDD}"/>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29</a:t>
            </a:fld>
            <a:endParaRPr lang="en-US"/>
          </a:p>
        </p:txBody>
      </p:sp>
      <p:sp>
        <p:nvSpPr>
          <p:cNvPr id="6" name="Content Placeholder 2">
            <a:extLst>
              <a:ext uri="{FF2B5EF4-FFF2-40B4-BE49-F238E27FC236}">
                <a16:creationId xmlns:a16="http://schemas.microsoft.com/office/drawing/2014/main" xmlns="" id="{05962756-C214-6C47-877C-28245D0AEE68}"/>
              </a:ext>
            </a:extLst>
          </p:cNvPr>
          <p:cNvSpPr txBox="1">
            <a:spLocks/>
          </p:cNvSpPr>
          <p:nvPr/>
        </p:nvSpPr>
        <p:spPr>
          <a:xfrm>
            <a:off x="1991557" y="3070956"/>
            <a:ext cx="15011400" cy="66103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charset="0"/>
              <a:buNone/>
              <a:defRPr/>
            </a:pPr>
            <a:r>
              <a:rPr lang="en-US" sz="2000" dirty="0">
                <a:latin typeface="Times New Roman" pitchFamily="18" charset="0"/>
                <a:cs typeface="Times New Roman" pitchFamily="18" charset="0"/>
              </a:rPr>
              <a:t>1. </a:t>
            </a:r>
            <a:r>
              <a:rPr lang="vi-VN" sz="2000" dirty="0">
                <a:latin typeface="Times New Roman" pitchFamily="18" charset="0"/>
                <a:cs typeface="Times New Roman" pitchFamily="18" charset="0"/>
              </a:rPr>
              <a:t>Thông tin nhận dạng khách hàng, kể cả thông tin về người đại diện của khách hàng cá nhân (nếu có):</a:t>
            </a:r>
            <a:endParaRPr lang="en-US" sz="2000" dirty="0">
              <a:latin typeface="Times New Roman" pitchFamily="18" charset="0"/>
              <a:cs typeface="Times New Roman" pitchFamily="18" charset="0"/>
            </a:endParaRPr>
          </a:p>
          <a:p>
            <a:pPr marL="0" indent="0" algn="just">
              <a:buFont typeface="Arial" charset="0"/>
              <a:buNone/>
              <a:defRPr/>
            </a:pPr>
            <a:r>
              <a:rPr lang="en-US" sz="2000" dirty="0">
                <a:latin typeface="Times New Roman" pitchFamily="18" charset="0"/>
                <a:cs typeface="Times New Roman" pitchFamily="18" charset="0"/>
              </a:rPr>
              <a:t>a) </a:t>
            </a:r>
            <a:r>
              <a:rPr lang="vi-VN" sz="2000" dirty="0">
                <a:latin typeface="Times New Roman" pitchFamily="18" charset="0"/>
                <a:cs typeface="Times New Roman" pitchFamily="18" charset="0"/>
              </a:rPr>
              <a:t>Đối với khách hàng cá nhân có một quốc tịch là người Việt Nam: họ và tên; ngày, tháng, năm sinh; quốc tịch; nghề nghiệp, chức vụ; số điện thoại liên lạc; số Chứng minh nhân dân hoặc số Căn cước công dân hoặc số định danh cá nhân hoặc số Hộ chiếu, ngày cấp, nơi cấp; địa chỉ đăng ký thường trú và nơi ở hiện tại khác (nếu có);</a:t>
            </a:r>
            <a:endParaRPr lang="en-US" sz="2000" dirty="0">
              <a:latin typeface="Times New Roman" pitchFamily="18" charset="0"/>
              <a:cs typeface="Times New Roman" pitchFamily="18" charset="0"/>
            </a:endParaRPr>
          </a:p>
          <a:p>
            <a:pPr marL="0" indent="0" algn="just">
              <a:buFont typeface="Arial" charset="0"/>
              <a:buNone/>
              <a:defRPr/>
            </a:pPr>
            <a:r>
              <a:rPr lang="en-US" sz="2000" dirty="0">
                <a:latin typeface="Times New Roman" pitchFamily="18" charset="0"/>
                <a:cs typeface="Times New Roman" pitchFamily="18" charset="0"/>
              </a:rPr>
              <a:t>b) </a:t>
            </a:r>
            <a:r>
              <a:rPr lang="vi-VN" sz="2000" dirty="0">
                <a:latin typeface="Times New Roman" pitchFamily="18" charset="0"/>
                <a:cs typeface="Times New Roman" pitchFamily="18" charset="0"/>
              </a:rPr>
              <a:t>Đối với khách hàng cá nhân có một quốc tịch là người nước ngoài cư trú tại Việt Nam: họ và tên; ngày, tháng, năm sinh; quốc tịch; nghề nghiệp, chức vụ; số điện thoại liên lạc; số Hộ chiếu, ngày cấp, nơi cấp; số thị thực nhập cảnh, trừ trường hợp được miễn thị thực theo quy định của pháp luật; địa chỉ cư trú ở nước ngoài và địa chỉ đăng ký cư trú ở Việt Nam;</a:t>
            </a:r>
            <a:endParaRPr lang="en-US" sz="2000" dirty="0">
              <a:latin typeface="Times New Roman" pitchFamily="18" charset="0"/>
              <a:cs typeface="Times New Roman" pitchFamily="18" charset="0"/>
            </a:endParaRPr>
          </a:p>
          <a:p>
            <a:pPr marL="0" indent="0" algn="just">
              <a:buFont typeface="Arial" charset="0"/>
              <a:buNone/>
              <a:defRPr/>
            </a:pPr>
            <a:r>
              <a:rPr lang="en-US" sz="2000" dirty="0">
                <a:latin typeface="Times New Roman" pitchFamily="18" charset="0"/>
                <a:cs typeface="Times New Roman" pitchFamily="18" charset="0"/>
              </a:rPr>
              <a:t>c) </a:t>
            </a:r>
            <a:r>
              <a:rPr lang="vi-VN" sz="2000" dirty="0">
                <a:latin typeface="Times New Roman" pitchFamily="18" charset="0"/>
                <a:cs typeface="Times New Roman" pitchFamily="18" charset="0"/>
              </a:rPr>
              <a:t>Đối với khách hàng cá nhân có một quốc tịch là người nước ngoài không cư trú tại Việt Nam: họ và tên; ngày, tháng, năm sinh; quốc tịch; nghề nghiệp, chức vụ; số Hộ chiếu hoặc thông tin định danh do cơ quan có thẩm quyền nước ngoài cấp, ngày cấp, nơi cấp; địa chỉ cư trú ở nước ngoài;</a:t>
            </a:r>
            <a:endParaRPr lang="en-US" sz="2000" dirty="0">
              <a:latin typeface="Times New Roman" pitchFamily="18" charset="0"/>
              <a:cs typeface="Times New Roman" pitchFamily="18" charset="0"/>
            </a:endParaRPr>
          </a:p>
          <a:p>
            <a:pPr marL="0" indent="0" algn="just">
              <a:buFont typeface="Arial" charset="0"/>
              <a:buNone/>
              <a:defRPr/>
            </a:pPr>
            <a:r>
              <a:rPr lang="en-US" sz="2000" dirty="0">
                <a:latin typeface="Times New Roman" pitchFamily="18" charset="0"/>
                <a:cs typeface="Times New Roman" pitchFamily="18" charset="0"/>
              </a:rPr>
              <a:t>d) </a:t>
            </a:r>
            <a:r>
              <a:rPr lang="vi-VN" sz="2000" dirty="0">
                <a:latin typeface="Times New Roman" pitchFamily="18" charset="0"/>
                <a:cs typeface="Times New Roman" pitchFamily="18" charset="0"/>
              </a:rPr>
              <a:t>Đối với khách hàng cá nhân là người có từ hai quốc tịch trở lên: thông tin tương ứng quy định tại điểm a, b hoặc c khoản này; quốc tịch, địa chỉ cư trú ở quốc gia mang quốc tịch c</a:t>
            </a:r>
            <a:r>
              <a:rPr lang="en-US" sz="2000" dirty="0">
                <a:latin typeface="Times New Roman" pitchFamily="18" charset="0"/>
                <a:cs typeface="Times New Roman" pitchFamily="18" charset="0"/>
              </a:rPr>
              <a:t>ò</a:t>
            </a:r>
            <a:r>
              <a:rPr lang="vi-VN" sz="2000" dirty="0">
                <a:latin typeface="Times New Roman" pitchFamily="18" charset="0"/>
                <a:cs typeface="Times New Roman" pitchFamily="18" charset="0"/>
              </a:rPr>
              <a:t>n lại;</a:t>
            </a:r>
            <a:endParaRPr lang="en-US" sz="2000" dirty="0">
              <a:latin typeface="Times New Roman" pitchFamily="18" charset="0"/>
              <a:cs typeface="Times New Roman" pitchFamily="18" charset="0"/>
            </a:endParaRPr>
          </a:p>
          <a:p>
            <a:pPr marL="0" indent="0" algn="just">
              <a:buFont typeface="Arial" charset="0"/>
              <a:buNone/>
              <a:defRPr/>
            </a:pPr>
            <a:r>
              <a:rPr lang="vi-VN" sz="2000" dirty="0">
                <a:latin typeface="Times New Roman" pitchFamily="18" charset="0"/>
                <a:cs typeface="Times New Roman" pitchFamily="18" charset="0"/>
              </a:rPr>
              <a:t>đ) Đối với khách hàng cá nhân là người không quốc tịch: họ và tên; ngày, tháng, năm sinh; nghề nghiệp, chức vụ; số giấy tờ có giá trị đi lại quốc tế (nếu có), số thị thực; cơ quan cấp thị thực nhập cảnh, trừ trường hợp được miễn thị thực theo quy định của pháp luật; địa chỉ cư trú ở nước ngoài (nếu có), địa chỉ đăng ký cư trú ở Việt Nam;</a:t>
            </a:r>
            <a:endParaRPr lang="en-US" sz="2000" dirty="0">
              <a:latin typeface="Times New Roman" pitchFamily="18" charset="0"/>
              <a:cs typeface="Times New Roman" pitchFamily="18" charset="0"/>
            </a:endParaRPr>
          </a:p>
          <a:p>
            <a:pPr marL="0" indent="0" algn="just">
              <a:buFont typeface="Arial" charset="0"/>
              <a:buNone/>
              <a:defRPr/>
            </a:pPr>
            <a:r>
              <a:rPr lang="en-US" sz="2000" dirty="0">
                <a:latin typeface="Times New Roman" pitchFamily="18" charset="0"/>
                <a:cs typeface="Times New Roman" pitchFamily="18" charset="0"/>
              </a:rPr>
              <a:t>e) </a:t>
            </a:r>
            <a:r>
              <a:rPr lang="vi-VN" sz="2000" dirty="0">
                <a:latin typeface="Times New Roman" pitchFamily="18" charset="0"/>
                <a:cs typeface="Times New Roman" pitchFamily="18" charset="0"/>
              </a:rPr>
              <a:t>Đối với khách hàng tổ chức: tên giao dịch đầy đủ và viết tắt; địa chỉ trụ sở chính; số giấy phép thành lập, mã số doanh nghiệp hoặc mã số thuế; số điện thoại liên lạc; số </a:t>
            </a:r>
            <a:r>
              <a:rPr lang="en-US" sz="2000" dirty="0">
                <a:latin typeface="Times New Roman" pitchFamily="18" charset="0"/>
                <a:cs typeface="Times New Roman" pitchFamily="18" charset="0"/>
              </a:rPr>
              <a:t>fax, </a:t>
            </a:r>
            <a:r>
              <a:rPr lang="vi-VN" sz="2000" dirty="0">
                <a:latin typeface="Times New Roman" pitchFamily="18" charset="0"/>
                <a:cs typeface="Times New Roman" pitchFamily="18" charset="0"/>
              </a:rPr>
              <a:t>trang thông tin điện tử (nếu có); lĩnh vực hoạt động, kinh doanh; thông tin về người thành lập, người đại diện theo pháp luật, Giám đốc hoặc Tổng giám đốc, Kế toán trưởng hoặc người phụ trách kế toán (nếu có) của tổ chức bao gồm các thông tin tương ứng quy định tại điểm </a:t>
            </a:r>
            <a:r>
              <a:rPr lang="en-US" sz="2000" dirty="0">
                <a:latin typeface="Times New Roman" pitchFamily="18" charset="0"/>
                <a:cs typeface="Times New Roman" pitchFamily="18" charset="0"/>
              </a:rPr>
              <a:t>a, </a:t>
            </a:r>
            <a:r>
              <a:rPr lang="vi-VN" sz="2000" dirty="0">
                <a:latin typeface="Times New Roman" pitchFamily="18" charset="0"/>
                <a:cs typeface="Times New Roman" pitchFamily="18" charset="0"/>
              </a:rPr>
              <a:t>b, c, d hoặc đ khoản này và các thông tin tại điểm này đối với trường hợp người thành lập là tổ chức;</a:t>
            </a:r>
            <a:endParaRPr lang="en-US" sz="2000" dirty="0">
              <a:latin typeface="Times New Roman" pitchFamily="18" charset="0"/>
              <a:cs typeface="Times New Roman" pitchFamily="18" charset="0"/>
            </a:endParaRPr>
          </a:p>
          <a:p>
            <a:pPr marL="514350" indent="-514350" algn="just">
              <a:buFont typeface="Arial" charset="0"/>
              <a:buNone/>
              <a:defRPr/>
            </a:pPr>
            <a:endParaRPr lang="en-US" sz="900" dirty="0">
              <a:cs typeface="Arial" pitchFamily="34" charset="0"/>
            </a:endParaRPr>
          </a:p>
          <a:p>
            <a:pPr marL="0" indent="0" algn="just">
              <a:buFont typeface="Arial" charset="0"/>
              <a:buNone/>
              <a:defRPr/>
            </a:pPr>
            <a:endParaRPr lang="en-US" sz="2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8701A2A5-1961-E908-4B5F-82D707CA5B74}"/>
              </a:ext>
            </a:extLst>
          </p:cNvPr>
          <p:cNvSpPr/>
          <p:nvPr/>
        </p:nvSpPr>
        <p:spPr>
          <a:xfrm>
            <a:off x="2020865" y="1873023"/>
            <a:ext cx="5029200" cy="74937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Thông tin </a:t>
            </a: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10082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8260">
              <a:srgbClr val="3F43DA"/>
            </a:gs>
            <a:gs pos="0">
              <a:srgbClr val="0409CE"/>
            </a:gs>
            <a:gs pos="93000">
              <a:srgbClr val="4149D7"/>
            </a:gs>
            <a:gs pos="26608">
              <a:srgbClr val="424FD4"/>
            </a:gs>
            <a:gs pos="0">
              <a:schemeClr val="accent1">
                <a:lumMod val="0"/>
                <a:lumOff val="100000"/>
              </a:schemeClr>
            </a:gs>
            <a:gs pos="100000">
              <a:schemeClr val="accent1">
                <a:lumMod val="100000"/>
              </a:schemeClr>
            </a:gs>
          </a:gsLst>
          <a:path path="shape">
            <a:fillToRect l="50000" t="50000" r="50000" b="50000"/>
          </a:path>
          <a:tileRect/>
        </a:gradFill>
        <a:effectLst/>
      </p:bgPr>
    </p:bg>
    <p:spTree>
      <p:nvGrpSpPr>
        <p:cNvPr id="1" name="">
          <a:extLst>
            <a:ext uri="{FF2B5EF4-FFF2-40B4-BE49-F238E27FC236}">
              <a16:creationId xmlns:a16="http://schemas.microsoft.com/office/drawing/2014/main" xmlns="" id="{1DC9CF1F-EB39-CAB6-51A5-914D3C2DFDA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xmlns="" id="{20C43BDB-47CB-EC5C-3308-E6D58C876CFC}"/>
              </a:ext>
            </a:extLst>
          </p:cNvPr>
          <p:cNvSpPr txBox="1">
            <a:spLocks/>
          </p:cNvSpPr>
          <p:nvPr/>
        </p:nvSpPr>
        <p:spPr>
          <a:xfrm>
            <a:off x="1447800" y="3619500"/>
            <a:ext cx="15591210" cy="3550799"/>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nl-NL" sz="8800" b="1" dirty="0">
                <a:solidFill>
                  <a:schemeClr val="bg1"/>
                </a:solidFill>
                <a:latin typeface="Times New Roman" pitchFamily="18" charset="0"/>
                <a:cs typeface="Times New Roman" pitchFamily="18" charset="0"/>
              </a:rPr>
              <a:t>Khung pháp lý về </a:t>
            </a:r>
            <a:r>
              <a:rPr lang="en-US" sz="8800" b="1" dirty="0">
                <a:solidFill>
                  <a:schemeClr val="bg1"/>
                </a:solidFill>
                <a:latin typeface="Times New Roman" pitchFamily="18" charset="0"/>
                <a:cs typeface="Times New Roman" pitchFamily="18" charset="0"/>
              </a:rPr>
              <a:t>PCRT/TTKB/TTPBVKHDHL</a:t>
            </a:r>
          </a:p>
        </p:txBody>
      </p:sp>
      <p:sp>
        <p:nvSpPr>
          <p:cNvPr id="2" name="Text Placeholder 3">
            <a:extLst>
              <a:ext uri="{FF2B5EF4-FFF2-40B4-BE49-F238E27FC236}">
                <a16:creationId xmlns:a16="http://schemas.microsoft.com/office/drawing/2014/main" xmlns="" id="{B43AD6F4-9697-3E16-DA24-8EFBF3A89972}"/>
              </a:ext>
            </a:extLst>
          </p:cNvPr>
          <p:cNvSpPr txBox="1">
            <a:spLocks/>
          </p:cNvSpPr>
          <p:nvPr/>
        </p:nvSpPr>
        <p:spPr>
          <a:xfrm>
            <a:off x="1600200" y="2019300"/>
            <a:ext cx="1752600" cy="8382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500" b="1" dirty="0">
                <a:solidFill>
                  <a:schemeClr val="bg1"/>
                </a:solidFill>
                <a:latin typeface="Times New Roman" panose="02020603050405020304" pitchFamily="18" charset="0"/>
                <a:cs typeface="Times New Roman" panose="02020603050405020304" pitchFamily="18" charset="0"/>
              </a:rPr>
              <a:t>01</a:t>
            </a:r>
          </a:p>
        </p:txBody>
      </p:sp>
      <p:sp>
        <p:nvSpPr>
          <p:cNvPr id="4" name="Slide Number Placeholder 3">
            <a:extLst>
              <a:ext uri="{FF2B5EF4-FFF2-40B4-BE49-F238E27FC236}">
                <a16:creationId xmlns:a16="http://schemas.microsoft.com/office/drawing/2014/main" xmlns="" id="{9CE39A7D-A091-E0C6-80D7-0587FA9592E2}"/>
              </a:ext>
            </a:extLst>
          </p:cNvPr>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944043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F7ADDCB-F45B-B3B1-A092-9C552DA36F6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02EEFA74-1B74-F7A4-83E4-B90C3E6A87FB}"/>
              </a:ext>
            </a:extLst>
          </p:cNvPr>
          <p:cNvSpPr/>
          <p:nvPr/>
        </p:nvSpPr>
        <p:spPr>
          <a:xfrm>
            <a:off x="-685800" y="5994162"/>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D30F1248-769C-84D8-7280-B341D2E087EB}"/>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50AAFA4F-D746-D036-DE84-3B048CF8B51D}"/>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157858CF-B578-97CE-62AB-75607985281C}"/>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472CC6BC-F7F4-A022-2ADF-F41E2DAE5366}"/>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96CCA5F3-C951-D4AA-E2A4-0FC858BC7E7F}"/>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36BF7D6E-80A6-34A5-757A-C6C6354D5F66}"/>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B5D64AE6-A149-F580-F8A2-BA719C4C5433}"/>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259E8A14-F786-1043-8F96-E14B94980DE1}"/>
              </a:ext>
            </a:extLst>
          </p:cNvPr>
          <p:cNvSpPr txBox="1"/>
          <p:nvPr/>
        </p:nvSpPr>
        <p:spPr>
          <a:xfrm>
            <a:off x="4724399" y="675090"/>
            <a:ext cx="10744201" cy="749372"/>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t">
            <a:spAutoFit/>
          </a:bodyPr>
          <a:lstStyle/>
          <a:p>
            <a:pPr>
              <a:lnSpc>
                <a:spcPts val="6335"/>
              </a:lnSpc>
            </a:pPr>
            <a:r>
              <a:rPr lang="en-US" sz="4800" b="1" dirty="0">
                <a:latin typeface="Times New Roman" panose="02020603050405020304" pitchFamily="18" charset="0"/>
                <a:cs typeface="Times New Roman" panose="02020603050405020304" pitchFamily="18" charset="0"/>
              </a:rPr>
              <a:t>I. </a:t>
            </a:r>
            <a:r>
              <a:rPr lang="en-US" sz="4800" b="1" dirty="0" err="1">
                <a:latin typeface="Times New Roman" panose="02020603050405020304" pitchFamily="18" charset="0"/>
                <a:cs typeface="Times New Roman" panose="02020603050405020304" pitchFamily="18" charset="0"/>
              </a:rPr>
              <a:t>Nhận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biết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khách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endParaRPr lang="en-US" sz="4800" b="1" dirty="0">
              <a:solidFill>
                <a:schemeClr val="bg1"/>
              </a:solidFill>
              <a:latin typeface="Times New Roman" panose="02020603050405020304" pitchFamily="18" charset="0"/>
              <a:ea typeface="Poppins Light"/>
              <a:cs typeface="Times New Roman" panose="02020603050405020304" pitchFamily="18" charset="0"/>
              <a:sym typeface="Poppins Light"/>
            </a:endParaRPr>
          </a:p>
        </p:txBody>
      </p:sp>
      <p:sp>
        <p:nvSpPr>
          <p:cNvPr id="3" name="Slide Number Placeholder 2">
            <a:extLst>
              <a:ext uri="{FF2B5EF4-FFF2-40B4-BE49-F238E27FC236}">
                <a16:creationId xmlns:a16="http://schemas.microsoft.com/office/drawing/2014/main" xmlns="" id="{F7600FBA-E705-1C55-1ABC-0B68945359D5}"/>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30</a:t>
            </a:fld>
            <a:endParaRPr lang="en-US"/>
          </a:p>
        </p:txBody>
      </p:sp>
      <p:sp>
        <p:nvSpPr>
          <p:cNvPr id="6" name="Content Placeholder 2">
            <a:extLst>
              <a:ext uri="{FF2B5EF4-FFF2-40B4-BE49-F238E27FC236}">
                <a16:creationId xmlns:a16="http://schemas.microsoft.com/office/drawing/2014/main" xmlns="" id="{45FAD19A-273C-C504-FFF9-B8890E79B03A}"/>
              </a:ext>
            </a:extLst>
          </p:cNvPr>
          <p:cNvSpPr txBox="1">
            <a:spLocks/>
          </p:cNvSpPr>
          <p:nvPr/>
        </p:nvSpPr>
        <p:spPr>
          <a:xfrm>
            <a:off x="1905000" y="3413856"/>
            <a:ext cx="15163800" cy="592064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charset="0"/>
              <a:buNone/>
              <a:defRPr/>
            </a:pPr>
            <a:r>
              <a:rPr lang="en-US" sz="3600" dirty="0">
                <a:latin typeface="Times New Roman" pitchFamily="18" charset="0"/>
                <a:cs typeface="Times New Roman" pitchFamily="18" charset="0"/>
              </a:rPr>
              <a:t>2. </a:t>
            </a:r>
            <a:r>
              <a:rPr lang="vi-VN" sz="3600" dirty="0">
                <a:latin typeface="Times New Roman" pitchFamily="18" charset="0"/>
                <a:cs typeface="Times New Roman" pitchFamily="18" charset="0"/>
              </a:rPr>
              <a:t>Thông tin về chủ sở hữu hưởng lợi bao gồm thông tin nhận dạng khách hàng tương ứng quy định tại các điểm </a:t>
            </a:r>
            <a:r>
              <a:rPr lang="en-US" sz="3600" dirty="0">
                <a:latin typeface="Times New Roman" pitchFamily="18" charset="0"/>
                <a:cs typeface="Times New Roman" pitchFamily="18" charset="0"/>
              </a:rPr>
              <a:t>a, </a:t>
            </a:r>
            <a:r>
              <a:rPr lang="vi-VN" sz="3600" dirty="0">
                <a:latin typeface="Times New Roman" pitchFamily="18" charset="0"/>
                <a:cs typeface="Times New Roman" pitchFamily="18" charset="0"/>
              </a:rPr>
              <a:t>b, c, d hoặc đ khoản 1 Điều này. Đối tượng báo cáo phải xác định chủ sở hữu hưởng lợi và áp dụng các biện pháp để nhận biết, cập nhật thông tin về chủ sở hữu hưởng lợi. Chính phủ quy định chi tiết tiêu chí xác định chủ sở hữu hưởng lợi;</a:t>
            </a:r>
            <a:endParaRPr lang="en-US" sz="3600" dirty="0">
              <a:latin typeface="Times New Roman" pitchFamily="18" charset="0"/>
              <a:cs typeface="Times New Roman" pitchFamily="18" charset="0"/>
            </a:endParaRPr>
          </a:p>
          <a:p>
            <a:pPr marL="0" indent="0" algn="just">
              <a:buFont typeface="Arial" charset="0"/>
              <a:buNone/>
              <a:defRPr/>
            </a:pPr>
            <a:r>
              <a:rPr lang="en-US" sz="3600" dirty="0">
                <a:latin typeface="Times New Roman" pitchFamily="18" charset="0"/>
                <a:cs typeface="Times New Roman" pitchFamily="18" charset="0"/>
              </a:rPr>
              <a:t>3. </a:t>
            </a:r>
            <a:r>
              <a:rPr lang="vi-VN" sz="3600" dirty="0">
                <a:latin typeface="Times New Roman" pitchFamily="18" charset="0"/>
                <a:cs typeface="Times New Roman" pitchFamily="18" charset="0"/>
              </a:rPr>
              <a:t>Mục đích và bản chất của mối quan hệ kinh doanh của khách hàng với đối tượng báo cáo.</a:t>
            </a:r>
            <a:endParaRPr lang="en-US" sz="3600" dirty="0">
              <a:latin typeface="Times New Roman" pitchFamily="18" charset="0"/>
              <a:cs typeface="Times New Roman" pitchFamily="18" charset="0"/>
            </a:endParaRPr>
          </a:p>
          <a:p>
            <a:pPr marL="0" indent="0" algn="just">
              <a:buFont typeface="Arial" charset="0"/>
              <a:buNone/>
              <a:defRPr/>
            </a:pPr>
            <a:endParaRPr lang="en-US" sz="28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80599CAC-1B2E-05E0-7B0C-E45B644AF68A}"/>
              </a:ext>
            </a:extLst>
          </p:cNvPr>
          <p:cNvSpPr/>
          <p:nvPr/>
        </p:nvSpPr>
        <p:spPr>
          <a:xfrm>
            <a:off x="2608385" y="2044473"/>
            <a:ext cx="5029200" cy="74937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Thông tin </a:t>
            </a: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25832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97667B7-160A-B3A7-AF88-1DD0B3065F1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809097CD-3A99-2428-5C27-0299C1AE9E0F}"/>
              </a:ext>
            </a:extLst>
          </p:cNvPr>
          <p:cNvSpPr/>
          <p:nvPr/>
        </p:nvSpPr>
        <p:spPr>
          <a:xfrm>
            <a:off x="-685800" y="5994162"/>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468B2880-6A09-3921-A490-D5E1ABAC1687}"/>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39C1F597-B139-953C-5C2B-CAA376757712}"/>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04300B12-403F-35B2-7D38-A8833D082178}"/>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25455FE4-96D8-4060-F33C-4806BE421C52}"/>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8D5D46DD-EA63-2E6E-DEBF-F2EBE3A959E9}"/>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2466F531-DA14-7E68-8426-9E7572B5EBC3}"/>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09638E11-D1E4-88D6-E302-9B12C58E7AEB}"/>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DF5D304A-F9D6-EB3F-82F5-E57DA044515B}"/>
              </a:ext>
            </a:extLst>
          </p:cNvPr>
          <p:cNvSpPr txBox="1"/>
          <p:nvPr/>
        </p:nvSpPr>
        <p:spPr>
          <a:xfrm>
            <a:off x="4724399" y="675090"/>
            <a:ext cx="12115801" cy="750205"/>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t">
            <a:spAutoFit/>
          </a:bodyPr>
          <a:lstStyle/>
          <a:p>
            <a:pPr>
              <a:lnSpc>
                <a:spcPts val="6335"/>
              </a:lnSpc>
            </a:pPr>
            <a:r>
              <a:rPr lang="en-US" sz="4800" b="1" dirty="0">
                <a:latin typeface="Times New Roman" panose="02020603050405020304" pitchFamily="18" charset="0"/>
                <a:cs typeface="Times New Roman" panose="02020603050405020304" pitchFamily="18" charset="0"/>
              </a:rPr>
              <a:t>I. </a:t>
            </a:r>
            <a:r>
              <a:rPr lang="en-US" sz="4800" b="1" dirty="0" err="1">
                <a:latin typeface="Times New Roman" panose="02020603050405020304" pitchFamily="18" charset="0"/>
                <a:cs typeface="Times New Roman" panose="02020603050405020304" pitchFamily="18" charset="0"/>
              </a:rPr>
              <a:t>Nhận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biết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khách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endParaRPr lang="en-US" sz="4800" b="1" i="1"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xmlns="" id="{9F721BC5-C0C4-75B3-7CDF-3A4C57B23948}"/>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31</a:t>
            </a:fld>
            <a:endParaRPr lang="en-US"/>
          </a:p>
        </p:txBody>
      </p:sp>
      <p:sp>
        <p:nvSpPr>
          <p:cNvPr id="6" name="Content Placeholder 2">
            <a:extLst>
              <a:ext uri="{FF2B5EF4-FFF2-40B4-BE49-F238E27FC236}">
                <a16:creationId xmlns:a16="http://schemas.microsoft.com/office/drawing/2014/main" xmlns="" id="{E9E57302-61E4-0CA9-0358-B8B9B51B3741}"/>
              </a:ext>
            </a:extLst>
          </p:cNvPr>
          <p:cNvSpPr txBox="1">
            <a:spLocks/>
          </p:cNvSpPr>
          <p:nvPr/>
        </p:nvSpPr>
        <p:spPr>
          <a:xfrm>
            <a:off x="2707698" y="2313680"/>
            <a:ext cx="13944600" cy="60197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defRPr/>
            </a:pPr>
            <a:r>
              <a:rPr lang="en-US" b="1" dirty="0" err="1">
                <a:latin typeface="Times New Roman" pitchFamily="18" charset="0"/>
                <a:cs typeface="Times New Roman" pitchFamily="18" charset="0"/>
              </a:rPr>
              <a:t>Nghị</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định</a:t>
            </a:r>
            <a:r>
              <a:rPr lang="en-US" b="1" dirty="0">
                <a:latin typeface="Times New Roman" pitchFamily="18" charset="0"/>
                <a:cs typeface="Times New Roman" pitchFamily="18" charset="0"/>
              </a:rPr>
              <a:t> 19/2023/NĐ-CP</a:t>
            </a:r>
            <a:endParaRPr lang="en-US" dirty="0">
              <a:latin typeface="Times New Roman" pitchFamily="18" charset="0"/>
              <a:cs typeface="Times New Roman" pitchFamily="18" charset="0"/>
            </a:endParaRPr>
          </a:p>
          <a:p>
            <a:pPr marL="0" indent="0" algn="just">
              <a:buFont typeface="Arial" charset="0"/>
              <a:buNone/>
              <a:defRPr/>
            </a:pPr>
            <a:r>
              <a:rPr lang="en-US" sz="2400" b="1" dirty="0" err="1">
                <a:latin typeface="Times New Roman" pitchFamily="18" charset="0"/>
                <a:cs typeface="Times New Roman" pitchFamily="18" charset="0"/>
              </a:rPr>
              <a:t>Điều</a:t>
            </a:r>
            <a:r>
              <a:rPr lang="en-US" sz="2400" b="1" dirty="0">
                <a:latin typeface="Times New Roman" pitchFamily="18" charset="0"/>
                <a:cs typeface="Times New Roman" pitchFamily="18" charset="0"/>
              </a:rPr>
              <a:t> 7. </a:t>
            </a:r>
            <a:r>
              <a:rPr lang="en-US" sz="2400" b="1" dirty="0" err="1">
                <a:latin typeface="Times New Roman" pitchFamily="18" charset="0"/>
                <a:cs typeface="Times New Roman" pitchFamily="18" charset="0"/>
              </a:rPr>
              <a:t>Tiêu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định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chủ</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hữu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hưởng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lợi</a:t>
            </a:r>
            <a:r>
              <a:rPr lang="en-US" sz="2400" b="1" dirty="0">
                <a:latin typeface="Times New Roman" pitchFamily="18" charset="0"/>
                <a:cs typeface="Times New Roman" pitchFamily="18" charset="0"/>
              </a:rPr>
              <a:t> </a:t>
            </a:r>
          </a:p>
          <a:p>
            <a:pPr marL="0" indent="0" algn="just">
              <a:buFont typeface="Arial" charset="0"/>
              <a:buNone/>
              <a:defRPr/>
            </a:pPr>
            <a:r>
              <a:rPr lang="en-US" sz="2400" dirty="0">
                <a:latin typeface="Times New Roman" pitchFamily="18" charset="0"/>
                <a:cs typeface="Times New Roman" pitchFamily="18" charset="0"/>
              </a:rPr>
              <a:t>1.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hữu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a:t>
            </a:r>
          </a:p>
          <a:p>
            <a:pPr marL="0" indent="0" algn="just">
              <a:buFont typeface="Arial" charset="0"/>
              <a:buNone/>
              <a:defRPr/>
            </a:pPr>
            <a:r>
              <a:rPr lang="en-US" sz="2400" dirty="0">
                <a:latin typeface="Times New Roman" pitchFamily="18" charset="0"/>
                <a:cs typeface="Times New Roman" pitchFamily="18" charset="0"/>
              </a:rPr>
              <a:t>a) Trường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hữu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hoặc</a:t>
            </a:r>
            <a:r>
              <a:rPr lang="en-US" sz="2400" dirty="0">
                <a:latin typeface="Times New Roman" pitchFamily="18" charset="0"/>
                <a:cs typeface="Times New Roman" pitchFamily="18" charset="0"/>
              </a:rPr>
              <a:t> chi </a:t>
            </a:r>
            <a:r>
              <a:rPr lang="en-US" sz="2400" dirty="0" err="1">
                <a:latin typeface="Times New Roman" pitchFamily="18" charset="0"/>
                <a:cs typeface="Times New Roman" pitchFamily="18" charset="0"/>
              </a:rPr>
              <a:t>phối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a:t>
            </a:r>
          </a:p>
          <a:p>
            <a:pPr marL="0" indent="0" algn="just">
              <a:buFont typeface="Arial" charset="0"/>
              <a:buNone/>
              <a:defRPr/>
            </a:pPr>
            <a:r>
              <a:rPr lang="en-US" sz="2400" dirty="0">
                <a:latin typeface="Times New Roman" pitchFamily="18" charset="0"/>
                <a:cs typeface="Times New Roman" pitchFamily="18" charset="0"/>
              </a:rPr>
              <a:t>b) Trường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chi </a:t>
            </a:r>
            <a:r>
              <a:rPr lang="en-US" sz="2400" dirty="0" err="1">
                <a:latin typeface="Times New Roman" pitchFamily="18" charset="0"/>
                <a:cs typeface="Times New Roman" pitchFamily="18" charset="0"/>
              </a:rPr>
              <a:t>phối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a:t>
            </a:r>
          </a:p>
          <a:p>
            <a:pPr marL="0" indent="0" algn="just">
              <a:buFont typeface="Arial" charset="0"/>
              <a:buNone/>
              <a:defRPr/>
            </a:pPr>
            <a:r>
              <a:rPr lang="en-US" sz="2400" dirty="0">
                <a:latin typeface="Times New Roman" pitchFamily="18" charset="0"/>
                <a:cs typeface="Times New Roman" pitchFamily="18" charset="0"/>
              </a:rPr>
              <a:t>2.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hữu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a:t>
            </a:r>
          </a:p>
          <a:p>
            <a:pPr marL="0" indent="0" algn="just">
              <a:buFont typeface="Arial" charset="0"/>
              <a:buNone/>
              <a:defRPr/>
            </a:pPr>
            <a:r>
              <a:rPr lang="en-US" sz="2400" dirty="0">
                <a:latin typeface="Times New Roman" pitchFamily="18" charset="0"/>
                <a:cs typeface="Times New Roman" pitchFamily="18" charset="0"/>
              </a:rPr>
              <a:t>a)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nắm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25% </a:t>
            </a:r>
            <a:r>
              <a:rPr lang="en-US" sz="2400" dirty="0" err="1">
                <a:latin typeface="Times New Roman" pitchFamily="18" charset="0"/>
                <a:cs typeface="Times New Roman" pitchFamily="18" charset="0"/>
              </a:rPr>
              <a:t>vốn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quyền</a:t>
            </a:r>
            <a:r>
              <a:rPr lang="en-US" sz="2400" dirty="0">
                <a:latin typeface="Times New Roman" pitchFamily="18" charset="0"/>
                <a:cs typeface="Times New Roman" pitchFamily="18" charset="0"/>
              </a:rPr>
              <a:t> chi </a:t>
            </a:r>
            <a:r>
              <a:rPr lang="en-US" sz="2400" dirty="0" err="1">
                <a:latin typeface="Times New Roman" pitchFamily="18" charset="0"/>
                <a:cs typeface="Times New Roman" pitchFamily="18" charset="0"/>
              </a:rPr>
              <a:t>phối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a:t>
            </a:r>
          </a:p>
          <a:p>
            <a:pPr marL="0" indent="0" algn="just">
              <a:buFont typeface="Arial" charset="0"/>
              <a:buNone/>
              <a:defRPr/>
            </a:pPr>
            <a:r>
              <a:rPr lang="en-US" sz="2400" dirty="0">
                <a:latin typeface="Times New Roman" pitchFamily="18" charset="0"/>
                <a:cs typeface="Times New Roman" pitchFamily="18" charset="0"/>
              </a:rPr>
              <a:t>b) Trường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 </a:t>
            </a:r>
            <a:r>
              <a:rPr lang="en-US" sz="2400" dirty="0" err="1">
                <a:latin typeface="Times New Roman" pitchFamily="18" charset="0"/>
                <a:cs typeface="Times New Roman" pitchFamily="18" charset="0"/>
              </a:rPr>
              <a:t>khoản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vốn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a:t>
            </a:r>
          </a:p>
          <a:p>
            <a:pPr marL="0" indent="0" algn="just">
              <a:buFont typeface="Arial" charset="0"/>
              <a:buNone/>
              <a:defRPr/>
            </a:pPr>
            <a:r>
              <a:rPr lang="en-US" sz="2400" dirty="0">
                <a:latin typeface="Times New Roman" pitchFamily="18" charset="0"/>
                <a:cs typeface="Times New Roman" pitchFamily="18" charset="0"/>
              </a:rPr>
              <a:t>c) Trường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doanh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niêm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hữu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hữu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a:t>
            </a:r>
          </a:p>
          <a:p>
            <a:pPr marL="0" indent="0" algn="just">
              <a:buFont typeface="Arial" charset="0"/>
              <a:buNone/>
              <a:defRPr/>
            </a:pPr>
            <a:r>
              <a:rPr lang="en-US" sz="2400" dirty="0">
                <a:latin typeface="Times New Roman" pitchFamily="18" charset="0"/>
                <a:cs typeface="Times New Roman" pitchFamily="18" charset="0"/>
              </a:rPr>
              <a:t>3.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hữu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thỏa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 </a:t>
            </a:r>
            <a:r>
              <a:rPr lang="en-US" sz="2400" dirty="0" err="1">
                <a:latin typeface="Times New Roman" pitchFamily="18" charset="0"/>
                <a:cs typeface="Times New Roman" pitchFamily="18" charset="0"/>
              </a:rPr>
              <a:t>khoản</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Điều</a:t>
            </a:r>
            <a:r>
              <a:rPr lang="en-US" sz="2400" dirty="0">
                <a:latin typeface="Times New Roman" pitchFamily="18" charset="0"/>
                <a:cs typeface="Times New Roman" pitchFamily="18" charset="0"/>
              </a:rPr>
              <a:t> 22 </a:t>
            </a:r>
            <a:r>
              <a:rPr lang="en-US" sz="2400" dirty="0" err="1">
                <a:latin typeface="Times New Roman" pitchFamily="18" charset="0"/>
                <a:cs typeface="Times New Roman" pitchFamily="18" charset="0"/>
              </a:rPr>
              <a:t>Luật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tiền</a:t>
            </a:r>
            <a:r>
              <a:rPr lang="en-US" sz="2400" dirty="0">
                <a:latin typeface="Times New Roman" pitchFamily="18" charset="0"/>
                <a:cs typeface="Times New Roman" pitchFamily="18" charset="0"/>
              </a:rPr>
              <a:t>.</a:t>
            </a:r>
          </a:p>
          <a:p>
            <a:pPr marL="0" indent="0" algn="just">
              <a:buFont typeface="Arial" charset="0"/>
              <a:buNone/>
              <a:defRPr/>
            </a:pPr>
            <a:r>
              <a:rPr lang="en-US" sz="2400" dirty="0">
                <a:latin typeface="Times New Roman" pitchFamily="18" charset="0"/>
                <a:cs typeface="Times New Roman" pitchFamily="18" charset="0"/>
              </a:rPr>
              <a:t>4.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hữu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thọ</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thọ</a:t>
            </a:r>
            <a:r>
              <a:rPr lang="en-US" sz="2400" dirty="0">
                <a:latin typeface="Times New Roman" pitchFamily="18" charset="0"/>
                <a:cs typeface="Times New Roman" pitchFamily="18" charset="0"/>
              </a:rPr>
              <a:t>.</a:t>
            </a:r>
          </a:p>
          <a:p>
            <a:pPr marL="0" indent="0" algn="just">
              <a:buFont typeface="Arial" charset="0"/>
              <a:buNone/>
              <a:defRPr/>
            </a:pPr>
            <a:endParaRPr lang="en-US" sz="18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EF98A3B9-FB0F-7FB0-F443-D83D834E650B}"/>
              </a:ext>
            </a:extLst>
          </p:cNvPr>
          <p:cNvSpPr/>
          <p:nvPr/>
        </p:nvSpPr>
        <p:spPr>
          <a:xfrm>
            <a:off x="1482968" y="1425295"/>
            <a:ext cx="5029200" cy="74937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Thông tin </a:t>
            </a: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39166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D9F927F-00AF-15A1-9357-3C644FE0B57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2D563D41-C0E8-6EAC-E48B-FACFDE4E9889}"/>
              </a:ext>
            </a:extLst>
          </p:cNvPr>
          <p:cNvSpPr/>
          <p:nvPr/>
        </p:nvSpPr>
        <p:spPr>
          <a:xfrm>
            <a:off x="-685800" y="5994162"/>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216F9878-1FA4-074C-3D7B-DE5535D937D1}"/>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59249A22-7C0C-D7F2-50BE-09CCEBD2A68A}"/>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3D8C2BB4-104A-2E18-FDA8-351D606DC835}"/>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74264FD0-4015-9380-DB32-258477E6BF2D}"/>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A551BBE6-632C-FE0E-5B5C-381BEB9CFC22}"/>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6FC6EFB2-1D49-C10F-FBDF-6293822E5DB9}"/>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067BAA2F-1543-2CAD-6A42-27E3FE84520B}"/>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7AF75C30-66DF-D643-C113-66D936A3840B}"/>
              </a:ext>
            </a:extLst>
          </p:cNvPr>
          <p:cNvSpPr txBox="1"/>
          <p:nvPr/>
        </p:nvSpPr>
        <p:spPr>
          <a:xfrm>
            <a:off x="4724399" y="675090"/>
            <a:ext cx="12115801" cy="750205"/>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t">
            <a:spAutoFit/>
          </a:bodyPr>
          <a:lstStyle/>
          <a:p>
            <a:pPr>
              <a:lnSpc>
                <a:spcPts val="6335"/>
              </a:lnSpc>
            </a:pPr>
            <a:r>
              <a:rPr lang="en-US" sz="4800" b="1" dirty="0">
                <a:latin typeface="Times New Roman" panose="02020603050405020304" pitchFamily="18" charset="0"/>
                <a:cs typeface="Times New Roman" panose="02020603050405020304" pitchFamily="18" charset="0"/>
              </a:rPr>
              <a:t>I. </a:t>
            </a:r>
            <a:r>
              <a:rPr lang="en-US" sz="4800" b="1" dirty="0" err="1">
                <a:latin typeface="Times New Roman" panose="02020603050405020304" pitchFamily="18" charset="0"/>
                <a:cs typeface="Times New Roman" panose="02020603050405020304" pitchFamily="18" charset="0"/>
              </a:rPr>
              <a:t>Nhận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biết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khách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endParaRPr lang="en-US" sz="4800" b="1" i="1"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xmlns="" id="{5BC8806C-96BD-B43E-2722-1C4D4B90F7E5}"/>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32</a:t>
            </a:fld>
            <a:endParaRPr lang="en-US"/>
          </a:p>
        </p:txBody>
      </p:sp>
      <p:sp>
        <p:nvSpPr>
          <p:cNvPr id="6" name="Content Placeholder 2">
            <a:extLst>
              <a:ext uri="{FF2B5EF4-FFF2-40B4-BE49-F238E27FC236}">
                <a16:creationId xmlns:a16="http://schemas.microsoft.com/office/drawing/2014/main" xmlns="" id="{FAE70782-B70A-C33E-28A5-FA573E9EAB1E}"/>
              </a:ext>
            </a:extLst>
          </p:cNvPr>
          <p:cNvSpPr txBox="1">
            <a:spLocks/>
          </p:cNvSpPr>
          <p:nvPr/>
        </p:nvSpPr>
        <p:spPr>
          <a:xfrm>
            <a:off x="5124027" y="2680234"/>
            <a:ext cx="11963400" cy="736417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800" dirty="0">
                <a:latin typeface="Times New Roman" panose="02020603050405020304" pitchFamily="18" charset="0"/>
                <a:cs typeface="Times New Roman" panose="02020603050405020304" pitchFamily="18" charset="0"/>
              </a:rPr>
              <a:t>c) Quy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thỏa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a:t>
            </a:r>
          </a:p>
          <a:p>
            <a:pPr marL="0" indent="0" algn="just">
              <a:buNone/>
            </a:pPr>
            <a:r>
              <a:rPr lang="en-US" sz="2800" dirty="0">
                <a:latin typeface="Times New Roman" panose="02020603050405020304" pitchFamily="18" charset="0"/>
                <a:cs typeface="Times New Roman" panose="02020603050405020304" pitchFamily="18" charset="0"/>
              </a:rPr>
              <a:t>d) Quy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10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Trong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Trường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a:t>
            </a:r>
          </a:p>
          <a:p>
            <a:pPr marL="0" indent="0" algn="just">
              <a:buNone/>
            </a:pPr>
            <a:r>
              <a:rPr lang="en-US" sz="2800" dirty="0">
                <a:latin typeface="Times New Roman" panose="02020603050405020304" pitchFamily="18" charset="0"/>
                <a:cs typeface="Times New Roman" panose="02020603050405020304" pitchFamily="18" charset="0"/>
              </a:rPr>
              <a:t>đ) Quy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thỏa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ký</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soát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p>
          <a:p>
            <a:pPr marL="0" indent="0" algn="just">
              <a:buFont typeface="Arial" charset="0"/>
              <a:buNone/>
              <a:defRPr/>
            </a:pPr>
            <a:endParaRPr lang="en-US" sz="28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3DFBB336-FD95-8AA2-C382-A36908829AE3}"/>
              </a:ext>
            </a:extLst>
          </p:cNvPr>
          <p:cNvSpPr/>
          <p:nvPr/>
        </p:nvSpPr>
        <p:spPr>
          <a:xfrm>
            <a:off x="2057400" y="1589945"/>
            <a:ext cx="5029200" cy="74937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Thông tin </a:t>
            </a: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endParaRPr lang="en-US" sz="2400" b="1" dirty="0">
              <a:latin typeface="Times New Roman" panose="02020603050405020304" pitchFamily="18" charset="0"/>
              <a:cs typeface="Times New Roman" panose="02020603050405020304" pitchFamily="18" charset="0"/>
            </a:endParaRPr>
          </a:p>
        </p:txBody>
      </p:sp>
      <p:sp>
        <p:nvSpPr>
          <p:cNvPr id="7" name="Arrow: Right 6">
            <a:extLst>
              <a:ext uri="{FF2B5EF4-FFF2-40B4-BE49-F238E27FC236}">
                <a16:creationId xmlns:a16="http://schemas.microsoft.com/office/drawing/2014/main" xmlns="" id="{199467CC-28B2-3C44-EC4D-825C92FB83F1}"/>
              </a:ext>
            </a:extLst>
          </p:cNvPr>
          <p:cNvSpPr/>
          <p:nvPr/>
        </p:nvSpPr>
        <p:spPr>
          <a:xfrm>
            <a:off x="1447800" y="3695700"/>
            <a:ext cx="3276177" cy="386841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just">
              <a:defRPr/>
            </a:pPr>
            <a:endParaRPr lang="en-US" sz="2400" b="1" dirty="0">
              <a:latin typeface="Times New Roman" panose="02020603050405020304" pitchFamily="18" charset="0"/>
              <a:cs typeface="Times New Roman" panose="02020603050405020304" pitchFamily="18" charset="0"/>
            </a:endParaRPr>
          </a:p>
          <a:p>
            <a:pPr indent="47625" algn="just">
              <a:buNone/>
            </a:pP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c, d, đ </a:t>
            </a:r>
            <a:r>
              <a:rPr lang="en-US" sz="2400" b="1" dirty="0" err="1">
                <a:latin typeface="Times New Roman" panose="02020603050405020304" pitchFamily="18" charset="0"/>
                <a:cs typeface="Times New Roman" panose="02020603050405020304" pitchFamily="18" charset="0"/>
              </a:rPr>
              <a:t>Khoản</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Điều</a:t>
            </a:r>
            <a:r>
              <a:rPr lang="en-US" sz="2400" b="1" dirty="0">
                <a:latin typeface="Times New Roman" panose="02020603050405020304" pitchFamily="18" charset="0"/>
                <a:cs typeface="Times New Roman" panose="02020603050405020304" pitchFamily="18" charset="0"/>
              </a:rPr>
              <a:t> 5 Thông </a:t>
            </a:r>
            <a:r>
              <a:rPr lang="en-US" sz="2400" b="1" dirty="0" err="1">
                <a:latin typeface="Times New Roman" panose="02020603050405020304" pitchFamily="18" charset="0"/>
                <a:cs typeface="Times New Roman" panose="02020603050405020304" pitchFamily="18" charset="0"/>
              </a:rPr>
              <a:t>tư</a:t>
            </a:r>
            <a:r>
              <a:rPr lang="en-US" sz="2400" b="1" dirty="0">
                <a:latin typeface="Times New Roman" panose="02020603050405020304" pitchFamily="18" charset="0"/>
                <a:cs typeface="Times New Roman" panose="02020603050405020304" pitchFamily="18" charset="0"/>
              </a:rPr>
              <a:t> 27/2025/TT-NHNN</a:t>
            </a:r>
          </a:p>
          <a:p>
            <a:pPr algn="ctr"/>
            <a:endParaRPr lang="en-US" sz="2400" dirty="0"/>
          </a:p>
        </p:txBody>
      </p:sp>
    </p:spTree>
    <p:extLst>
      <p:ext uri="{BB962C8B-B14F-4D97-AF65-F5344CB8AC3E}">
        <p14:creationId xmlns:p14="http://schemas.microsoft.com/office/powerpoint/2010/main" val="9639074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47D3036-1E52-B694-042E-9ED201032A9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3B8422E4-171B-0ABA-8908-678AD8DF0E84}"/>
              </a:ext>
            </a:extLst>
          </p:cNvPr>
          <p:cNvSpPr/>
          <p:nvPr/>
        </p:nvSpPr>
        <p:spPr>
          <a:xfrm>
            <a:off x="-685800" y="5994162"/>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DD7B6103-4352-ECEB-EB75-FA777892D5E9}"/>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0B44B9BF-EAF5-AE49-48D4-36B499012F64}"/>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B0B2CCC4-0FF2-E7DB-0EF3-9813C3FBF905}"/>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2CC04651-4A24-F2D2-B0EB-8A0A55621651}"/>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59856E85-12C0-0E59-EFED-121DD9BB07F8}"/>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53947108-02BA-9B73-BBD9-FD8F393D455E}"/>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AA9B12EB-5173-237F-79AB-427FBB568583}"/>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8E3F898B-BD98-3DB7-E0CF-6496D5241FF8}"/>
              </a:ext>
            </a:extLst>
          </p:cNvPr>
          <p:cNvSpPr txBox="1"/>
          <p:nvPr/>
        </p:nvSpPr>
        <p:spPr>
          <a:xfrm>
            <a:off x="4800600" y="623160"/>
            <a:ext cx="12115801" cy="750205"/>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t">
            <a:spAutoFit/>
          </a:bodyPr>
          <a:lstStyle/>
          <a:p>
            <a:pPr>
              <a:lnSpc>
                <a:spcPts val="6335"/>
              </a:lnSpc>
            </a:pPr>
            <a:r>
              <a:rPr lang="en-US" sz="4800" b="1" dirty="0" err="1">
                <a:latin typeface="Times New Roman" pitchFamily="18" charset="0"/>
                <a:cs typeface="Times New Roman" pitchFamily="18" charset="0"/>
              </a:rPr>
              <a:t>Cập</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nhật</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thông</a:t>
            </a:r>
            <a:r>
              <a:rPr lang="en-US" sz="4800" b="1" dirty="0">
                <a:latin typeface="Times New Roman" pitchFamily="18" charset="0"/>
                <a:cs typeface="Times New Roman" pitchFamily="18" charset="0"/>
              </a:rPr>
              <a:t> tin</a:t>
            </a:r>
            <a:endParaRPr lang="en-US" sz="4800" b="1" i="1"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xmlns="" id="{847E44A2-F460-7B4B-72B8-D6963C084265}"/>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33</a:t>
            </a:fld>
            <a:endParaRPr lang="en-US"/>
          </a:p>
        </p:txBody>
      </p:sp>
      <p:sp>
        <p:nvSpPr>
          <p:cNvPr id="6" name="Content Placeholder 2">
            <a:extLst>
              <a:ext uri="{FF2B5EF4-FFF2-40B4-BE49-F238E27FC236}">
                <a16:creationId xmlns:a16="http://schemas.microsoft.com/office/drawing/2014/main" xmlns="" id="{070A84C9-A745-37B9-3C30-5542F0A114FA}"/>
              </a:ext>
            </a:extLst>
          </p:cNvPr>
          <p:cNvSpPr txBox="1">
            <a:spLocks/>
          </p:cNvSpPr>
          <p:nvPr/>
        </p:nvSpPr>
        <p:spPr>
          <a:xfrm>
            <a:off x="6400800" y="2324100"/>
            <a:ext cx="10668000" cy="70104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charset="0"/>
              <a:buNone/>
              <a:defRPr/>
            </a:pPr>
            <a:endParaRPr lang="en-US" sz="3600" b="1" dirty="0">
              <a:latin typeface="Times New Roman" panose="02020603050405020304" pitchFamily="18" charset="0"/>
              <a:cs typeface="Times New Roman" panose="02020603050405020304" pitchFamily="18" charset="0"/>
            </a:endParaRPr>
          </a:p>
          <a:p>
            <a:pPr marL="0" indent="0" algn="just">
              <a:buFont typeface="Arial" charset="0"/>
              <a:buNone/>
            </a:pPr>
            <a:r>
              <a:rPr lang="vi-VN" sz="3600" b="1" dirty="0">
                <a:latin typeface="Times New Roman" pitchFamily="18" charset="0"/>
                <a:cs typeface="Times New Roman" pitchFamily="18" charset="0"/>
              </a:rPr>
              <a:t>Điều 11. Cập nhật thông tin nhận biết khách hàng</a:t>
            </a:r>
            <a:endParaRPr lang="en-US" sz="3600" dirty="0">
              <a:latin typeface="Times New Roman" pitchFamily="18" charset="0"/>
              <a:cs typeface="Times New Roman" pitchFamily="18" charset="0"/>
            </a:endParaRPr>
          </a:p>
          <a:p>
            <a:pPr marL="0" indent="0" algn="just">
              <a:buFont typeface="Arial" charset="0"/>
              <a:buNone/>
            </a:pPr>
            <a:r>
              <a:rPr lang="vi-VN" sz="3600" dirty="0">
                <a:latin typeface="Times New Roman" pitchFamily="18" charset="0"/>
                <a:cs typeface="Times New Roman" pitchFamily="18" charset="0"/>
              </a:rPr>
              <a:t>Đối tượng báo cáo phải cập nhật thông tin nhận biết khách hàng trong thời gian thiết lập quan hệ với khách hàng nhằm bảo đảm các giao dịch mà khách hàng đang tiến hành phù hợp với các thông tin về khách hàng trong hồ sơ hiện có, những thông tin đã biết về khách hàng, hoạt động kinh doanh, mức độ rủi ro về rửa tiền và nguồn gốc tài sản của khách hàng.</a:t>
            </a:r>
            <a:endParaRPr lang="en-US" sz="3600" dirty="0">
              <a:latin typeface="Times New Roman" pitchFamily="18" charset="0"/>
              <a:cs typeface="Times New Roman" pitchFamily="18" charset="0"/>
            </a:endParaRPr>
          </a:p>
          <a:p>
            <a:pPr marL="0" indent="0" algn="just">
              <a:buFont typeface="Arial" charset="0"/>
              <a:buNone/>
              <a:defRPr/>
            </a:pPr>
            <a:endParaRPr lang="en-US" sz="3600" b="1" dirty="0">
              <a:latin typeface="Times New Roman" panose="02020603050405020304" pitchFamily="18" charset="0"/>
              <a:cs typeface="Times New Roman" panose="02020603050405020304" pitchFamily="18" charset="0"/>
            </a:endParaRPr>
          </a:p>
        </p:txBody>
      </p:sp>
      <p:sp>
        <p:nvSpPr>
          <p:cNvPr id="4" name="Arrow: Right 3">
            <a:extLst>
              <a:ext uri="{FF2B5EF4-FFF2-40B4-BE49-F238E27FC236}">
                <a16:creationId xmlns:a16="http://schemas.microsoft.com/office/drawing/2014/main" xmlns="" id="{2EFB937E-D60E-26C9-40F1-0615CAE72231}"/>
              </a:ext>
            </a:extLst>
          </p:cNvPr>
          <p:cNvSpPr/>
          <p:nvPr/>
        </p:nvSpPr>
        <p:spPr>
          <a:xfrm>
            <a:off x="2248942" y="3859083"/>
            <a:ext cx="2819400" cy="236868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11 </a:t>
            </a:r>
            <a:r>
              <a:rPr lang="en-US" sz="2800" b="1" dirty="0" err="1">
                <a:latin typeface="Times New Roman" panose="02020603050405020304" pitchFamily="18" charset="0"/>
                <a:cs typeface="Times New Roman" panose="02020603050405020304" pitchFamily="18" charset="0"/>
              </a:rPr>
              <a:t>Luật</a:t>
            </a:r>
            <a:r>
              <a:rPr lang="en-US" sz="2800" b="1" dirty="0">
                <a:latin typeface="Times New Roman" panose="02020603050405020304" pitchFamily="18" charset="0"/>
                <a:cs typeface="Times New Roman" panose="02020603050405020304" pitchFamily="18" charset="0"/>
              </a:rPr>
              <a:t> PCRT</a:t>
            </a:r>
          </a:p>
        </p:txBody>
      </p:sp>
    </p:spTree>
    <p:extLst>
      <p:ext uri="{BB962C8B-B14F-4D97-AF65-F5344CB8AC3E}">
        <p14:creationId xmlns:p14="http://schemas.microsoft.com/office/powerpoint/2010/main" val="25383034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DCF3CCA-B5AE-5C38-4FFB-DCFA48A7E70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0F614B07-0ECB-CEFA-AD35-7907618AC3C6}"/>
              </a:ext>
            </a:extLst>
          </p:cNvPr>
          <p:cNvSpPr/>
          <p:nvPr/>
        </p:nvSpPr>
        <p:spPr>
          <a:xfrm>
            <a:off x="-685800" y="5994162"/>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36837ABB-B8B6-6425-E877-F17B3D05FAFD}"/>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9222BDA4-F963-F064-D5FE-6705C11586EA}"/>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5CCEDE32-4989-A63C-F0AB-053F8B9EA484}"/>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609FFEBD-5D5C-6583-5ACD-741EAF38C883}"/>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EC55EDF1-A69F-5A39-AD0E-B1C244A7A915}"/>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D238B555-921D-C8E0-4226-A603255D5457}"/>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173D02E1-7C0A-96AE-13F3-F1EB3DD618F6}"/>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C1F9E395-BB12-2DD3-EAEA-72D922227271}"/>
              </a:ext>
            </a:extLst>
          </p:cNvPr>
          <p:cNvSpPr txBox="1"/>
          <p:nvPr/>
        </p:nvSpPr>
        <p:spPr>
          <a:xfrm>
            <a:off x="4565805" y="310364"/>
            <a:ext cx="12115801" cy="750205"/>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t">
            <a:spAutoFit/>
          </a:bodyPr>
          <a:lstStyle/>
          <a:p>
            <a:pPr>
              <a:lnSpc>
                <a:spcPts val="6335"/>
              </a:lnSpc>
            </a:pPr>
            <a:r>
              <a:rPr lang="en-US" sz="4800" b="1" dirty="0" err="1">
                <a:latin typeface="Times New Roman" pitchFamily="18" charset="0"/>
                <a:cs typeface="Times New Roman" pitchFamily="18" charset="0"/>
              </a:rPr>
              <a:t>Xác</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minh</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thông</a:t>
            </a:r>
            <a:r>
              <a:rPr lang="en-US" sz="4800" b="1" dirty="0">
                <a:latin typeface="Times New Roman" pitchFamily="18" charset="0"/>
                <a:cs typeface="Times New Roman" pitchFamily="18" charset="0"/>
              </a:rPr>
              <a:t> tin</a:t>
            </a:r>
            <a:endParaRPr lang="en-US" sz="4800" b="1" i="1"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xmlns="" id="{A4CC12A2-BA86-7D74-B439-A7B9FCAF8888}"/>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34</a:t>
            </a:fld>
            <a:endParaRPr lang="en-US"/>
          </a:p>
        </p:txBody>
      </p:sp>
      <p:sp>
        <p:nvSpPr>
          <p:cNvPr id="6" name="Content Placeholder 2">
            <a:extLst>
              <a:ext uri="{FF2B5EF4-FFF2-40B4-BE49-F238E27FC236}">
                <a16:creationId xmlns:a16="http://schemas.microsoft.com/office/drawing/2014/main" xmlns="" id="{A081CAE7-D68B-5407-F6FF-60C25F48E778}"/>
              </a:ext>
            </a:extLst>
          </p:cNvPr>
          <p:cNvSpPr txBox="1">
            <a:spLocks/>
          </p:cNvSpPr>
          <p:nvPr/>
        </p:nvSpPr>
        <p:spPr>
          <a:xfrm>
            <a:off x="5371058" y="1333500"/>
            <a:ext cx="12115800" cy="837844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charset="0"/>
              <a:buNone/>
              <a:defRPr/>
            </a:pPr>
            <a:endParaRPr lang="en-US" sz="2800" b="1" dirty="0">
              <a:latin typeface="Times New Roman" panose="02020603050405020304" pitchFamily="18" charset="0"/>
              <a:cs typeface="Times New Roman" panose="02020603050405020304" pitchFamily="18" charset="0"/>
            </a:endParaRPr>
          </a:p>
          <a:p>
            <a:pPr marL="0" indent="0" algn="just">
              <a:buFont typeface="Arial" charset="0"/>
              <a:buNone/>
              <a:defRPr/>
            </a:pPr>
            <a:r>
              <a:rPr lang="vi-VN" sz="2800" b="1" dirty="0">
                <a:latin typeface="Times New Roman" pitchFamily="18" charset="0"/>
                <a:cs typeface="Times New Roman" pitchFamily="18" charset="0"/>
              </a:rPr>
              <a:t>Điều 12. Xác minh thông tin nhận biết khách hàng</a:t>
            </a:r>
            <a:endParaRPr lang="en-US" sz="2800" dirty="0">
              <a:latin typeface="Times New Roman" pitchFamily="18" charset="0"/>
              <a:cs typeface="Times New Roman" pitchFamily="18" charset="0"/>
            </a:endParaRPr>
          </a:p>
          <a:p>
            <a:pPr marL="0" indent="0" algn="just">
              <a:buFont typeface="Arial" charset="0"/>
              <a:buNone/>
              <a:defRPr/>
            </a:pPr>
            <a:r>
              <a:rPr lang="en-US" sz="2800" dirty="0">
                <a:latin typeface="Times New Roman" pitchFamily="18" charset="0"/>
                <a:cs typeface="Times New Roman" pitchFamily="18" charset="0"/>
              </a:rPr>
              <a:t>1. </a:t>
            </a:r>
            <a:r>
              <a:rPr lang="vi-VN" sz="2800" dirty="0">
                <a:latin typeface="Times New Roman" pitchFamily="18" charset="0"/>
                <a:cs typeface="Times New Roman" pitchFamily="18" charset="0"/>
              </a:rPr>
              <a:t>Đối tượng báo cáo sử dụng các tài liệu, dữ liệu để xác minh thông tin nhận biết khách hàng, bao gồm:</a:t>
            </a:r>
            <a:endParaRPr lang="en-US" sz="2800" dirty="0">
              <a:latin typeface="Times New Roman" pitchFamily="18" charset="0"/>
              <a:cs typeface="Times New Roman" pitchFamily="18" charset="0"/>
            </a:endParaRPr>
          </a:p>
          <a:p>
            <a:pPr marL="0" indent="0" algn="just">
              <a:buFont typeface="Arial" charset="0"/>
              <a:buNone/>
              <a:defRPr/>
            </a:pPr>
            <a:r>
              <a:rPr lang="en-US" sz="2800" dirty="0">
                <a:latin typeface="Times New Roman" pitchFamily="18" charset="0"/>
                <a:cs typeface="Times New Roman" pitchFamily="18" charset="0"/>
              </a:rPr>
              <a:t>a) </a:t>
            </a:r>
            <a:r>
              <a:rPr lang="vi-VN" sz="2800" dirty="0">
                <a:latin typeface="Times New Roman" pitchFamily="18" charset="0"/>
                <a:cs typeface="Times New Roman" pitchFamily="18" charset="0"/>
              </a:rPr>
              <a:t>Đối với khách hàng cá nhân: Chứng minh nhân dân, Căn cước công dân hoặc Hộ chiếu còn thời hạn sử dụng; giấy tờ khác do cơ quan có thẩm quyền cấp;</a:t>
            </a:r>
            <a:endParaRPr lang="en-US" sz="2800" dirty="0">
              <a:latin typeface="Times New Roman" pitchFamily="18" charset="0"/>
              <a:cs typeface="Times New Roman" pitchFamily="18" charset="0"/>
            </a:endParaRPr>
          </a:p>
          <a:p>
            <a:pPr marL="0" indent="0" algn="just">
              <a:buFont typeface="Arial" charset="0"/>
              <a:buNone/>
              <a:defRPr/>
            </a:pPr>
            <a:r>
              <a:rPr lang="en-US" sz="2800" dirty="0">
                <a:latin typeface="Times New Roman" pitchFamily="18" charset="0"/>
                <a:cs typeface="Times New Roman" pitchFamily="18" charset="0"/>
              </a:rPr>
              <a:t>b) </a:t>
            </a:r>
            <a:r>
              <a:rPr lang="vi-VN" sz="2800" dirty="0">
                <a:latin typeface="Times New Roman" pitchFamily="18" charset="0"/>
                <a:cs typeface="Times New Roman" pitchFamily="18" charset="0"/>
              </a:rPr>
              <a:t>Đối với khách hàng tổ chức: giấy phép thành lập, quyết định thành lập hoặc Giấy chứng nhận đăng ký doanh nghiệp; quyết định về tổ chức lại, giải thể, phá sản, chấm dứt hoạt động của tổ chức (nếu có); điều lệ của tổ chức; quyết định bổ nhiệm hoặc hợp đồng thuê Giám đốc hoặc Tổng giám đốc, Kế toán trưởng hoặc người phụ trách kế toán (nếu có); các tài liệu, dữ liệu liên quan đến người thành lập, người đại diện theo pháp luật của tổ chức, chủ sở hữu hưởng lợi.</a:t>
            </a:r>
            <a:endParaRPr lang="en-US" sz="2800" dirty="0">
              <a:latin typeface="Times New Roman" pitchFamily="18" charset="0"/>
              <a:cs typeface="Times New Roman" pitchFamily="18" charset="0"/>
            </a:endParaRPr>
          </a:p>
          <a:p>
            <a:pPr marL="0" indent="0" algn="just">
              <a:buFont typeface="Arial" charset="0"/>
              <a:buNone/>
              <a:defRPr/>
            </a:pPr>
            <a:r>
              <a:rPr lang="en-US" sz="2800" dirty="0">
                <a:latin typeface="Times New Roman" pitchFamily="18" charset="0"/>
                <a:cs typeface="Times New Roman" pitchFamily="18" charset="0"/>
              </a:rPr>
              <a:t>2. </a:t>
            </a:r>
            <a:r>
              <a:rPr lang="vi-VN" sz="2800" dirty="0">
                <a:latin typeface="Times New Roman" pitchFamily="18" charset="0"/>
                <a:cs typeface="Times New Roman" pitchFamily="18" charset="0"/>
              </a:rPr>
              <a:t>Đối tượng báo cáo có thể khai thác thông tin trong các cơ sở dữ liệu quốc gia theo quy định của pháp luật, thông qua cơ quan nhà nước có thẩm quyền, tổ chức khác quy định tại Điều 13 hoặc bên thứ ba quy định tại Điều 14 của Luật này để đối chiếu, xác minh thông tin do khách hàng cung cấp.</a:t>
            </a:r>
            <a:endParaRPr lang="en-US" sz="2800" dirty="0">
              <a:latin typeface="Times New Roman" pitchFamily="18" charset="0"/>
              <a:cs typeface="Times New Roman" pitchFamily="18" charset="0"/>
            </a:endParaRPr>
          </a:p>
        </p:txBody>
      </p:sp>
      <p:sp>
        <p:nvSpPr>
          <p:cNvPr id="4" name="Arrow: Right 3">
            <a:extLst>
              <a:ext uri="{FF2B5EF4-FFF2-40B4-BE49-F238E27FC236}">
                <a16:creationId xmlns:a16="http://schemas.microsoft.com/office/drawing/2014/main" xmlns="" id="{1C2F3C95-096D-DB53-F8B7-BA2D67E46357}"/>
              </a:ext>
            </a:extLst>
          </p:cNvPr>
          <p:cNvSpPr/>
          <p:nvPr/>
        </p:nvSpPr>
        <p:spPr>
          <a:xfrm>
            <a:off x="2248942" y="3859083"/>
            <a:ext cx="2819400" cy="236868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12 </a:t>
            </a:r>
            <a:r>
              <a:rPr lang="en-US" sz="2800" b="1" dirty="0" err="1">
                <a:latin typeface="Times New Roman" panose="02020603050405020304" pitchFamily="18" charset="0"/>
                <a:cs typeface="Times New Roman" panose="02020603050405020304" pitchFamily="18" charset="0"/>
              </a:rPr>
              <a:t>Luật</a:t>
            </a:r>
            <a:r>
              <a:rPr lang="en-US" sz="2800" b="1" dirty="0">
                <a:latin typeface="Times New Roman" panose="02020603050405020304" pitchFamily="18" charset="0"/>
                <a:cs typeface="Times New Roman" panose="02020603050405020304" pitchFamily="18" charset="0"/>
              </a:rPr>
              <a:t> PCRT</a:t>
            </a:r>
          </a:p>
        </p:txBody>
      </p:sp>
    </p:spTree>
    <p:extLst>
      <p:ext uri="{BB962C8B-B14F-4D97-AF65-F5344CB8AC3E}">
        <p14:creationId xmlns:p14="http://schemas.microsoft.com/office/powerpoint/2010/main" val="30509883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A4B40A9-8C9C-6C64-D300-D704DEA3D53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D1BB30F6-0AA8-2C68-34D3-DA795F6CBD80}"/>
              </a:ext>
            </a:extLst>
          </p:cNvPr>
          <p:cNvSpPr/>
          <p:nvPr/>
        </p:nvSpPr>
        <p:spPr>
          <a:xfrm>
            <a:off x="-685800" y="5994162"/>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8421F530-9CD6-F4DF-8B15-1458014237B4}"/>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5EBF1DF7-81EA-8D07-AD1F-5096D408087A}"/>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B972AA6A-BB2F-42BC-D32F-E86CBE5FFB55}"/>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8575F4ED-74C2-2D97-8B67-8D75DAF7234B}"/>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1F33CD61-98F6-E825-73C6-F75C2134BB87}"/>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5FDBA076-1FA5-FD39-DC15-6381C80C7713}"/>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93A33AE6-F68A-72C2-01F0-AF9E58DB655B}"/>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F2D9ED56-E065-1F02-D6C8-CEF7A3BEDDF4}"/>
              </a:ext>
            </a:extLst>
          </p:cNvPr>
          <p:cNvSpPr txBox="1"/>
          <p:nvPr/>
        </p:nvSpPr>
        <p:spPr>
          <a:xfrm>
            <a:off x="4800600" y="623160"/>
            <a:ext cx="12115801" cy="750205"/>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t">
            <a:spAutoFit/>
          </a:bodyPr>
          <a:lstStyle/>
          <a:p>
            <a:pPr>
              <a:lnSpc>
                <a:spcPts val="6335"/>
              </a:lnSpc>
            </a:pPr>
            <a:r>
              <a:rPr lang="en-US" sz="4800" b="1" dirty="0" err="1">
                <a:latin typeface="Times New Roman" pitchFamily="18" charset="0"/>
                <a:cs typeface="Times New Roman" pitchFamily="18" charset="0"/>
              </a:rPr>
              <a:t>Xác</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minh</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thông</a:t>
            </a:r>
            <a:r>
              <a:rPr lang="en-US" sz="4800" b="1" dirty="0">
                <a:latin typeface="Times New Roman" pitchFamily="18" charset="0"/>
                <a:cs typeface="Times New Roman" pitchFamily="18" charset="0"/>
              </a:rPr>
              <a:t> tin</a:t>
            </a:r>
            <a:endParaRPr lang="en-US" sz="4800" b="1" i="1"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xmlns="" id="{DEA38A8F-F045-23D9-EC26-3AE265E886D6}"/>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35</a:t>
            </a:fld>
            <a:endParaRPr lang="en-US"/>
          </a:p>
        </p:txBody>
      </p:sp>
      <p:sp>
        <p:nvSpPr>
          <p:cNvPr id="6" name="Content Placeholder 2">
            <a:extLst>
              <a:ext uri="{FF2B5EF4-FFF2-40B4-BE49-F238E27FC236}">
                <a16:creationId xmlns:a16="http://schemas.microsoft.com/office/drawing/2014/main" xmlns="" id="{D76BB386-19AA-87F6-4703-74487306F27C}"/>
              </a:ext>
            </a:extLst>
          </p:cNvPr>
          <p:cNvSpPr txBox="1">
            <a:spLocks/>
          </p:cNvSpPr>
          <p:nvPr/>
        </p:nvSpPr>
        <p:spPr>
          <a:xfrm>
            <a:off x="5371058" y="1919226"/>
            <a:ext cx="12115800" cy="779272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charset="0"/>
              <a:buNone/>
              <a:defRPr/>
            </a:pPr>
            <a:r>
              <a:rPr lang="vi-VN" sz="3600" b="1" dirty="0">
                <a:latin typeface="Times New Roman" pitchFamily="18" charset="0"/>
                <a:cs typeface="Times New Roman" pitchFamily="18" charset="0"/>
              </a:rPr>
              <a:t>Điều 13. Xác minh thông tin nhận biết khách hàng thông qua việc thuê tổ chức khác</a:t>
            </a:r>
            <a:endParaRPr lang="en-US" sz="3600" dirty="0">
              <a:latin typeface="Times New Roman" pitchFamily="18" charset="0"/>
              <a:cs typeface="Times New Roman" pitchFamily="18" charset="0"/>
            </a:endParaRPr>
          </a:p>
          <a:p>
            <a:pPr marL="0" indent="0" algn="just">
              <a:buFont typeface="Arial" charset="0"/>
              <a:buNone/>
              <a:defRPr/>
            </a:pPr>
            <a:r>
              <a:rPr lang="en-US" sz="3600" dirty="0">
                <a:latin typeface="Times New Roman" pitchFamily="18" charset="0"/>
                <a:cs typeface="Times New Roman" pitchFamily="18" charset="0"/>
              </a:rPr>
              <a:t>1. </a:t>
            </a:r>
            <a:r>
              <a:rPr lang="vi-VN" sz="3600" dirty="0">
                <a:latin typeface="Times New Roman" pitchFamily="18" charset="0"/>
                <a:cs typeface="Times New Roman" pitchFamily="18" charset="0"/>
              </a:rPr>
              <a:t>Đối tượng báo cáo có thể thuê tổ chức khác được thành lập và hoạt động theo quy định của pháp luật để xác minh thông tin nhận biết khách hàng, trừ trường hợp quy định tại Điều 14 của Luật này. Việc thuê tổ chức khác để xác minh thông tin nhận biết khách hàng thực hiện theo thỏa thuận của các bên và quy định của pháp luật có liên quan.</a:t>
            </a:r>
            <a:endParaRPr lang="en-US" sz="3600" dirty="0">
              <a:latin typeface="Times New Roman" pitchFamily="18" charset="0"/>
              <a:cs typeface="Times New Roman" pitchFamily="18" charset="0"/>
            </a:endParaRPr>
          </a:p>
          <a:p>
            <a:pPr marL="0" indent="0" algn="just">
              <a:buFont typeface="Arial" charset="0"/>
              <a:buNone/>
              <a:defRPr/>
            </a:pPr>
            <a:r>
              <a:rPr lang="en-US" sz="3600" dirty="0">
                <a:latin typeface="Times New Roman" pitchFamily="18" charset="0"/>
                <a:cs typeface="Times New Roman" pitchFamily="18" charset="0"/>
              </a:rPr>
              <a:t>2. </a:t>
            </a:r>
            <a:r>
              <a:rPr lang="vi-VN" sz="3600" dirty="0">
                <a:latin typeface="Times New Roman" pitchFamily="18" charset="0"/>
                <a:cs typeface="Times New Roman" pitchFamily="18" charset="0"/>
              </a:rPr>
              <a:t>Đối tượng báo cáo phải bảo đảm tổ chức được thuê bảo mật thông tin nhận biết khách hàng theo quy định của pháp luật và chịu trách nhiệm về kết quả xác minh thông tin nhận biết khách hàng của tổ chức được thuê.</a:t>
            </a:r>
            <a:endParaRPr lang="en-US" sz="3600" dirty="0">
              <a:latin typeface="Times New Roman" pitchFamily="18" charset="0"/>
              <a:cs typeface="Times New Roman" pitchFamily="18" charset="0"/>
            </a:endParaRPr>
          </a:p>
        </p:txBody>
      </p:sp>
      <p:sp>
        <p:nvSpPr>
          <p:cNvPr id="4" name="Arrow: Right 3">
            <a:extLst>
              <a:ext uri="{FF2B5EF4-FFF2-40B4-BE49-F238E27FC236}">
                <a16:creationId xmlns:a16="http://schemas.microsoft.com/office/drawing/2014/main" xmlns="" id="{0C4E2808-536F-0CCA-4883-A6401ABB849F}"/>
              </a:ext>
            </a:extLst>
          </p:cNvPr>
          <p:cNvSpPr/>
          <p:nvPr/>
        </p:nvSpPr>
        <p:spPr>
          <a:xfrm>
            <a:off x="2248942" y="3859083"/>
            <a:ext cx="2819400" cy="236868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13 </a:t>
            </a:r>
            <a:r>
              <a:rPr lang="en-US" sz="2800" b="1" dirty="0" err="1">
                <a:latin typeface="Times New Roman" panose="02020603050405020304" pitchFamily="18" charset="0"/>
                <a:cs typeface="Times New Roman" panose="02020603050405020304" pitchFamily="18" charset="0"/>
              </a:rPr>
              <a:t>Luật</a:t>
            </a:r>
            <a:r>
              <a:rPr lang="en-US" sz="2800" b="1" dirty="0">
                <a:latin typeface="Times New Roman" panose="02020603050405020304" pitchFamily="18" charset="0"/>
                <a:cs typeface="Times New Roman" panose="02020603050405020304" pitchFamily="18" charset="0"/>
              </a:rPr>
              <a:t> PCRT</a:t>
            </a:r>
          </a:p>
        </p:txBody>
      </p:sp>
    </p:spTree>
    <p:extLst>
      <p:ext uri="{BB962C8B-B14F-4D97-AF65-F5344CB8AC3E}">
        <p14:creationId xmlns:p14="http://schemas.microsoft.com/office/powerpoint/2010/main" val="42271591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73A2D74-26EE-C2C6-7031-079AEAD4BF4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9FE5384C-D36F-FA91-9A68-9D649097DC7E}"/>
              </a:ext>
            </a:extLst>
          </p:cNvPr>
          <p:cNvSpPr/>
          <p:nvPr/>
        </p:nvSpPr>
        <p:spPr>
          <a:xfrm>
            <a:off x="-685800" y="5994162"/>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46E6E643-F50D-E693-9EFE-2D216E15AFFA}"/>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080538BF-578F-8567-F29B-221EC5669386}"/>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27BD79A9-7910-99C0-567B-20A8F5B7F9A6}"/>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D1E90ADC-D31D-F379-A773-EB034A2F75D9}"/>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C594C71C-3AFE-EFED-61C1-7F35EAC20D6E}"/>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D8B8D3AC-650F-6846-2FE9-ADDABD5CBE13}"/>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5C43FE92-FF19-A864-928A-605058A854A1}"/>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7A0901FE-0D8F-1901-EB6D-148A4367F8EA}"/>
              </a:ext>
            </a:extLst>
          </p:cNvPr>
          <p:cNvSpPr txBox="1"/>
          <p:nvPr/>
        </p:nvSpPr>
        <p:spPr>
          <a:xfrm>
            <a:off x="4800600" y="623160"/>
            <a:ext cx="12115801" cy="750205"/>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t">
            <a:spAutoFit/>
          </a:bodyPr>
          <a:lstStyle/>
          <a:p>
            <a:pPr>
              <a:lnSpc>
                <a:spcPts val="6335"/>
              </a:lnSpc>
            </a:pPr>
            <a:r>
              <a:rPr lang="en-US" sz="4800" b="1" dirty="0" err="1">
                <a:latin typeface="Times New Roman" pitchFamily="18" charset="0"/>
                <a:cs typeface="Times New Roman" pitchFamily="18" charset="0"/>
              </a:rPr>
              <a:t>Xác</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minh</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thông</a:t>
            </a:r>
            <a:r>
              <a:rPr lang="en-US" sz="4800" b="1" dirty="0">
                <a:latin typeface="Times New Roman" pitchFamily="18" charset="0"/>
                <a:cs typeface="Times New Roman" pitchFamily="18" charset="0"/>
              </a:rPr>
              <a:t> tin</a:t>
            </a:r>
            <a:endParaRPr lang="en-US" sz="4800" b="1" i="1"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xmlns="" id="{21EED0A3-22A8-5DD0-1569-CBF0BE1B7679}"/>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36</a:t>
            </a:fld>
            <a:endParaRPr lang="en-US"/>
          </a:p>
        </p:txBody>
      </p:sp>
      <p:sp>
        <p:nvSpPr>
          <p:cNvPr id="6" name="Content Placeholder 2">
            <a:extLst>
              <a:ext uri="{FF2B5EF4-FFF2-40B4-BE49-F238E27FC236}">
                <a16:creationId xmlns:a16="http://schemas.microsoft.com/office/drawing/2014/main" xmlns="" id="{B45CB113-5897-03C8-0A29-F566E4C392E5}"/>
              </a:ext>
            </a:extLst>
          </p:cNvPr>
          <p:cNvSpPr txBox="1">
            <a:spLocks/>
          </p:cNvSpPr>
          <p:nvPr/>
        </p:nvSpPr>
        <p:spPr>
          <a:xfrm>
            <a:off x="5371058" y="1919226"/>
            <a:ext cx="12115800" cy="779272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defRPr/>
            </a:pPr>
            <a:r>
              <a:rPr lang="vi-VN" sz="2400" b="1" dirty="0">
                <a:latin typeface="Times New Roman" pitchFamily="18" charset="0"/>
                <a:cs typeface="Times New Roman" pitchFamily="18" charset="0"/>
              </a:rPr>
              <a:t>Điều 14. Nhận biết khách hàng thông qua bên thứ ba</a:t>
            </a:r>
            <a:endParaRPr lang="en-US" sz="2400" dirty="0">
              <a:latin typeface="Times New Roman" pitchFamily="18" charset="0"/>
              <a:cs typeface="Times New Roman" pitchFamily="18" charset="0"/>
            </a:endParaRPr>
          </a:p>
          <a:p>
            <a:pPr marL="0" indent="0">
              <a:buFont typeface="Arial" charset="0"/>
              <a:buNone/>
              <a:defRPr/>
            </a:pPr>
            <a:r>
              <a:rPr lang="en-US" sz="2400" dirty="0">
                <a:latin typeface="Times New Roman" pitchFamily="18" charset="0"/>
                <a:cs typeface="Times New Roman" pitchFamily="18" charset="0"/>
              </a:rPr>
              <a:t>1. </a:t>
            </a:r>
            <a:r>
              <a:rPr lang="vi-VN" sz="2400" dirty="0">
                <a:latin typeface="Times New Roman" pitchFamily="18" charset="0"/>
                <a:cs typeface="Times New Roman" pitchFamily="18" charset="0"/>
              </a:rPr>
              <a:t>Đối tượng báo cáo có thể nhận biết khách hàng thông qua bên thứ ba và bảo đảm bên thứ ba đáp ứng các yêu cầu sau đây:</a:t>
            </a:r>
            <a:endParaRPr lang="en-US" sz="2400" dirty="0">
              <a:latin typeface="Times New Roman" pitchFamily="18" charset="0"/>
              <a:cs typeface="Times New Roman" pitchFamily="18" charset="0"/>
            </a:endParaRPr>
          </a:p>
          <a:p>
            <a:pPr marL="0" indent="0">
              <a:buFont typeface="Arial" charset="0"/>
              <a:buNone/>
              <a:defRPr/>
            </a:pPr>
            <a:r>
              <a:rPr lang="en-US" sz="2400" dirty="0">
                <a:latin typeface="Times New Roman" pitchFamily="18" charset="0"/>
                <a:cs typeface="Times New Roman" pitchFamily="18" charset="0"/>
              </a:rPr>
              <a:t>a) </a:t>
            </a:r>
            <a:r>
              <a:rPr lang="vi-VN" sz="2400" dirty="0">
                <a:latin typeface="Times New Roman" pitchFamily="18" charset="0"/>
                <a:cs typeface="Times New Roman" pitchFamily="18" charset="0"/>
              </a:rPr>
              <a:t>Là tổ chức tài chính hoặc tổ chức kinh doanh ngành, nghề phi tài chính có liên quan có thiết lập quan hệ với khách hàng, không bao gồm các mối quan hệ đại lý và thuê ngoài;</a:t>
            </a:r>
            <a:endParaRPr lang="en-US" sz="2400" dirty="0">
              <a:latin typeface="Times New Roman" pitchFamily="18" charset="0"/>
              <a:cs typeface="Times New Roman" pitchFamily="18" charset="0"/>
            </a:endParaRPr>
          </a:p>
          <a:p>
            <a:pPr marL="0" indent="0">
              <a:buFont typeface="Arial" charset="0"/>
              <a:buNone/>
              <a:defRPr/>
            </a:pPr>
            <a:r>
              <a:rPr lang="en-US" sz="2400" dirty="0">
                <a:latin typeface="Times New Roman" pitchFamily="18" charset="0"/>
                <a:cs typeface="Times New Roman" pitchFamily="18" charset="0"/>
              </a:rPr>
              <a:t>b) </a:t>
            </a:r>
            <a:r>
              <a:rPr lang="vi-VN" sz="2400" dirty="0">
                <a:latin typeface="Times New Roman" pitchFamily="18" charset="0"/>
                <a:cs typeface="Times New Roman" pitchFamily="18" charset="0"/>
              </a:rPr>
              <a:t>Thực hiện nhận biết khách hàng theo quy định của Luật này hoặc các khuyến nghị của Lực lượng đặc nhiệm tài chính trong trường hợp bên thứ ba là tổ chức ở nước ngoài;</a:t>
            </a:r>
            <a:endParaRPr lang="en-US" sz="2400" dirty="0">
              <a:latin typeface="Times New Roman" pitchFamily="18" charset="0"/>
              <a:cs typeface="Times New Roman" pitchFamily="18" charset="0"/>
            </a:endParaRPr>
          </a:p>
          <a:p>
            <a:pPr marL="0" indent="0">
              <a:buFont typeface="Arial" charset="0"/>
              <a:buNone/>
              <a:defRPr/>
            </a:pPr>
            <a:r>
              <a:rPr lang="en-US" sz="2400" dirty="0">
                <a:latin typeface="Times New Roman" pitchFamily="18" charset="0"/>
                <a:cs typeface="Times New Roman" pitchFamily="18" charset="0"/>
              </a:rPr>
              <a:t>c) </a:t>
            </a:r>
            <a:r>
              <a:rPr lang="vi-VN" sz="2400" dirty="0">
                <a:latin typeface="Times New Roman" pitchFamily="18" charset="0"/>
                <a:cs typeface="Times New Roman" pitchFamily="18" charset="0"/>
              </a:rPr>
              <a:t>Lưu trữ và cung cấp kịp thời, đầy đủ các thông tin nhận biết khách hàng cho đối tượng báo cáo khi được yêu cầu; thực hiện bảo mật thông tin theo quy định của pháp luật;</a:t>
            </a:r>
            <a:endParaRPr lang="en-US" sz="2400" dirty="0">
              <a:latin typeface="Times New Roman" pitchFamily="18" charset="0"/>
              <a:cs typeface="Times New Roman" pitchFamily="18" charset="0"/>
            </a:endParaRPr>
          </a:p>
          <a:p>
            <a:pPr marL="0" indent="0">
              <a:buFont typeface="Arial" charset="0"/>
              <a:buNone/>
              <a:defRPr/>
            </a:pPr>
            <a:r>
              <a:rPr lang="en-US" sz="2400" dirty="0">
                <a:latin typeface="Times New Roman" pitchFamily="18" charset="0"/>
                <a:cs typeface="Times New Roman" pitchFamily="18" charset="0"/>
              </a:rPr>
              <a:t>d) </a:t>
            </a:r>
            <a:r>
              <a:rPr lang="vi-VN" sz="2400" dirty="0">
                <a:latin typeface="Times New Roman" pitchFamily="18" charset="0"/>
                <a:cs typeface="Times New Roman" pitchFamily="18" charset="0"/>
              </a:rPr>
              <a:t>Là đối tượng chịu sự quản lý, giám sát của cơ quan có thẩm quyền.</a:t>
            </a:r>
            <a:endParaRPr lang="en-US" sz="2400" dirty="0">
              <a:latin typeface="Times New Roman" pitchFamily="18" charset="0"/>
              <a:cs typeface="Times New Roman" pitchFamily="18" charset="0"/>
            </a:endParaRPr>
          </a:p>
          <a:p>
            <a:pPr marL="0" indent="0">
              <a:buFont typeface="Arial" charset="0"/>
              <a:buNone/>
              <a:defRPr/>
            </a:pPr>
            <a:r>
              <a:rPr lang="en-US" sz="2400" dirty="0">
                <a:latin typeface="Times New Roman" pitchFamily="18" charset="0"/>
                <a:cs typeface="Times New Roman" pitchFamily="18" charset="0"/>
              </a:rPr>
              <a:t>2. </a:t>
            </a:r>
            <a:r>
              <a:rPr lang="vi-VN" sz="2400" dirty="0">
                <a:latin typeface="Times New Roman" pitchFamily="18" charset="0"/>
                <a:cs typeface="Times New Roman" pitchFamily="18" charset="0"/>
              </a:rPr>
              <a:t>Trường hợp bên thứ ba là tổ chức tài chính và có công ty mẹ là tổ chức tài chính, đối tượng báo cáo phải bảo đảm bên thứ ba đáp ứng yêu cầu quy định tại khoản 1 Điều này và công ty mẹ của bên thứ ba đáp ứng các yêu cầu về nhận biết khách hàng, cá nhân nước ngoài có ảnh hưởng chính trị, lưu trữ thông tin, hồ sơ, tài liệu, báo cáo và bảo đảm bí mật thông tin, hồ sơ, tài liệu, báo cáo quy định tại các điều 9, 17, 38 và 40 của Luật này hoặc các khuyến nghị liên quan của Lực lượng đặc nhiệm tài chính trong trường hợp công ty mẹ của tổ chức tài chính là tổ chức nước ngoài và phải được áp dụng, kiểm soát trong toàn hệ thống; áp dụng các chính sách để giảm thiểu rủi ro đ</a:t>
            </a:r>
            <a:r>
              <a:rPr lang="en-US" sz="2400" dirty="0">
                <a:latin typeface="Times New Roman" pitchFamily="18" charset="0"/>
                <a:cs typeface="Times New Roman" pitchFamily="18" charset="0"/>
              </a:rPr>
              <a:t>ố</a:t>
            </a:r>
            <a:r>
              <a:rPr lang="vi-VN" sz="2400" dirty="0">
                <a:latin typeface="Times New Roman" pitchFamily="18" charset="0"/>
                <a:cs typeface="Times New Roman" pitchFamily="18" charset="0"/>
              </a:rPr>
              <a:t>i với các lĩnh vực có rủi ro cao về rửa tiền.</a:t>
            </a:r>
            <a:endParaRPr lang="en-US" sz="2400" dirty="0">
              <a:latin typeface="Times New Roman" pitchFamily="18" charset="0"/>
              <a:cs typeface="Times New Roman" pitchFamily="18" charset="0"/>
            </a:endParaRPr>
          </a:p>
          <a:p>
            <a:pPr marL="0" indent="0">
              <a:buFont typeface="Arial" charset="0"/>
              <a:buNone/>
              <a:defRPr/>
            </a:pPr>
            <a:r>
              <a:rPr lang="en-US" sz="2400" dirty="0">
                <a:latin typeface="Times New Roman" pitchFamily="18" charset="0"/>
                <a:cs typeface="Times New Roman" pitchFamily="18" charset="0"/>
              </a:rPr>
              <a:t>3. </a:t>
            </a:r>
            <a:r>
              <a:rPr lang="vi-VN" sz="2400" dirty="0">
                <a:latin typeface="Times New Roman" pitchFamily="18" charset="0"/>
                <a:cs typeface="Times New Roman" pitchFamily="18" charset="0"/>
              </a:rPr>
              <a:t>Đối tượng báo cáo phải chịu trách nhiệm về kết quả nhận biết khách hàng của bên thứ ba.</a:t>
            </a:r>
            <a:endParaRPr lang="en-US" sz="2400" dirty="0">
              <a:latin typeface="Times New Roman" pitchFamily="18" charset="0"/>
              <a:cs typeface="Times New Roman" pitchFamily="18" charset="0"/>
            </a:endParaRPr>
          </a:p>
        </p:txBody>
      </p:sp>
      <p:sp>
        <p:nvSpPr>
          <p:cNvPr id="4" name="Arrow: Right 3">
            <a:extLst>
              <a:ext uri="{FF2B5EF4-FFF2-40B4-BE49-F238E27FC236}">
                <a16:creationId xmlns:a16="http://schemas.microsoft.com/office/drawing/2014/main" xmlns="" id="{18004A51-88A0-7B47-B7BB-8B5B84C93BD0}"/>
              </a:ext>
            </a:extLst>
          </p:cNvPr>
          <p:cNvSpPr/>
          <p:nvPr/>
        </p:nvSpPr>
        <p:spPr>
          <a:xfrm>
            <a:off x="2248942" y="3859083"/>
            <a:ext cx="2819400" cy="236868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14 </a:t>
            </a:r>
            <a:r>
              <a:rPr lang="en-US" sz="2800" b="1" dirty="0" err="1">
                <a:latin typeface="Times New Roman" panose="02020603050405020304" pitchFamily="18" charset="0"/>
                <a:cs typeface="Times New Roman" panose="02020603050405020304" pitchFamily="18" charset="0"/>
              </a:rPr>
              <a:t>Luật</a:t>
            </a:r>
            <a:r>
              <a:rPr lang="en-US" sz="2800" b="1" dirty="0">
                <a:latin typeface="Times New Roman" panose="02020603050405020304" pitchFamily="18" charset="0"/>
                <a:cs typeface="Times New Roman" panose="02020603050405020304" pitchFamily="18" charset="0"/>
              </a:rPr>
              <a:t> PCRT</a:t>
            </a:r>
          </a:p>
        </p:txBody>
      </p:sp>
    </p:spTree>
    <p:extLst>
      <p:ext uri="{BB962C8B-B14F-4D97-AF65-F5344CB8AC3E}">
        <p14:creationId xmlns:p14="http://schemas.microsoft.com/office/powerpoint/2010/main" val="20855883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3EC3C83-77E2-64B6-56C9-9CBA5452FD8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27FBB190-15CA-3F2A-20C6-6406AE003823}"/>
              </a:ext>
            </a:extLst>
          </p:cNvPr>
          <p:cNvSpPr/>
          <p:nvPr/>
        </p:nvSpPr>
        <p:spPr>
          <a:xfrm>
            <a:off x="-685800" y="5994162"/>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C7DA971B-1405-C347-0721-6F2D8A28F73B}"/>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7A697C14-C9F8-F79A-D077-BB9366828E0D}"/>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EEAFB154-E23B-7E11-787A-96599E7A6C9D}"/>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AF90FA09-BFB1-1DCE-A7C4-04B28EEBA7FB}"/>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0B031049-E16E-282A-E7E5-4985995F59F3}"/>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49E206DD-2551-E387-9629-15910C7BB488}"/>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09D2F8DA-6C51-0B3F-EE6A-4B9B76B2FABD}"/>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75CEA716-419D-3E23-A56A-F64C2EC694F6}"/>
              </a:ext>
            </a:extLst>
          </p:cNvPr>
          <p:cNvSpPr txBox="1"/>
          <p:nvPr/>
        </p:nvSpPr>
        <p:spPr>
          <a:xfrm>
            <a:off x="4800600" y="623160"/>
            <a:ext cx="12115801" cy="750205"/>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t">
            <a:spAutoFit/>
          </a:bodyPr>
          <a:lstStyle/>
          <a:p>
            <a:pPr>
              <a:lnSpc>
                <a:spcPts val="6335"/>
              </a:lnSpc>
            </a:pP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itchFamily="18" charset="0"/>
                <a:cs typeface="Times New Roman" pitchFamily="18" charset="0"/>
              </a:rPr>
              <a:t>Xác</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minh</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thông</a:t>
            </a:r>
            <a:r>
              <a:rPr lang="en-US" sz="4800" b="1" dirty="0">
                <a:latin typeface="Times New Roman" pitchFamily="18" charset="0"/>
                <a:cs typeface="Times New Roman" pitchFamily="18" charset="0"/>
              </a:rPr>
              <a:t> tin</a:t>
            </a:r>
            <a:endParaRPr lang="en-US" sz="4800" b="1" i="1"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xmlns="" id="{A43C457B-6175-F96A-FEDA-5B8857A88965}"/>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37</a:t>
            </a:fld>
            <a:endParaRPr lang="en-US"/>
          </a:p>
        </p:txBody>
      </p:sp>
      <p:sp>
        <p:nvSpPr>
          <p:cNvPr id="6" name="Content Placeholder 2">
            <a:extLst>
              <a:ext uri="{FF2B5EF4-FFF2-40B4-BE49-F238E27FC236}">
                <a16:creationId xmlns:a16="http://schemas.microsoft.com/office/drawing/2014/main" xmlns="" id="{BDF062A8-3814-B550-6716-714C821B2137}"/>
              </a:ext>
            </a:extLst>
          </p:cNvPr>
          <p:cNvSpPr txBox="1">
            <a:spLocks/>
          </p:cNvSpPr>
          <p:nvPr/>
        </p:nvSpPr>
        <p:spPr>
          <a:xfrm>
            <a:off x="6096000" y="2126244"/>
            <a:ext cx="10972800" cy="720825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dirty="0">
                <a:latin typeface="Times New Roman" panose="02020603050405020304" pitchFamily="18" charset="0"/>
                <a:cs typeface="Times New Roman" panose="02020603050405020304" pitchFamily="18" charset="0"/>
              </a:rPr>
              <a:t>b)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12, 13, 14 </a:t>
            </a:r>
            <a:r>
              <a:rPr lang="en-US" dirty="0" err="1">
                <a:latin typeface="Times New Roman" panose="02020603050405020304" pitchFamily="18" charset="0"/>
                <a:cs typeface="Times New Roman" panose="02020603050405020304" pitchFamily="18" charset="0"/>
              </a:rPr>
              <a:t>Luật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rửa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Quy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bao </a:t>
            </a:r>
            <a:r>
              <a:rPr lang="en-US" dirty="0" err="1">
                <a:latin typeface="Times New Roman" panose="02020603050405020304" pitchFamily="18" charset="0"/>
                <a:cs typeface="Times New Roman" panose="02020603050405020304" pitchFamily="18" charset="0"/>
              </a:rPr>
              <a:t>gồm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hữu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đáng</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cậy</a:t>
            </a:r>
            <a:r>
              <a:rPr lang="en-US" dirty="0">
                <a:latin typeface="Times New Roman" panose="02020603050405020304" pitchFamily="18" charset="0"/>
                <a:cs typeface="Times New Roman" panose="02020603050405020304" pitchFamily="18" charset="0"/>
              </a:rPr>
              <a:t>; </a:t>
            </a:r>
          </a:p>
          <a:p>
            <a:pPr marL="0" indent="0" algn="just">
              <a:buNone/>
            </a:pPr>
            <a:r>
              <a:rPr lang="en-US" dirty="0">
                <a:latin typeface="Times New Roman" panose="02020603050405020304" pitchFamily="18" charset="0"/>
                <a:cs typeface="Times New Roman" panose="02020603050405020304" pitchFamily="18" charset="0"/>
              </a:rPr>
              <a:t>g) Quy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soát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rủi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doanh</a:t>
            </a:r>
            <a:r>
              <a:rPr lang="en-US" dirty="0">
                <a:latin typeface="Times New Roman" panose="02020603050405020304" pitchFamily="18" charset="0"/>
                <a:cs typeface="Times New Roman" panose="02020603050405020304" pitchFamily="18" charset="0"/>
              </a:rPr>
              <a:t>.</a:t>
            </a:r>
          </a:p>
        </p:txBody>
      </p:sp>
      <p:sp>
        <p:nvSpPr>
          <p:cNvPr id="4" name="Arrow: Right 3">
            <a:extLst>
              <a:ext uri="{FF2B5EF4-FFF2-40B4-BE49-F238E27FC236}">
                <a16:creationId xmlns:a16="http://schemas.microsoft.com/office/drawing/2014/main" xmlns="" id="{3099A8BD-B091-4988-A7BD-9AA706570AD5}"/>
              </a:ext>
            </a:extLst>
          </p:cNvPr>
          <p:cNvSpPr/>
          <p:nvPr/>
        </p:nvSpPr>
        <p:spPr>
          <a:xfrm>
            <a:off x="1372059" y="3314700"/>
            <a:ext cx="4342517" cy="29717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b, g </a:t>
            </a:r>
            <a:r>
              <a:rPr lang="en-US" sz="2800" b="1" dirty="0" err="1">
                <a:latin typeface="Times New Roman" panose="02020603050405020304" pitchFamily="18" charset="0"/>
                <a:cs typeface="Times New Roman" panose="02020603050405020304" pitchFamily="18" charset="0"/>
              </a:rPr>
              <a:t>Khoản</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5 Thông </a:t>
            </a:r>
            <a:r>
              <a:rPr lang="en-US" sz="2800" b="1" dirty="0" err="1">
                <a:latin typeface="Times New Roman" panose="02020603050405020304" pitchFamily="18" charset="0"/>
                <a:cs typeface="Times New Roman" panose="02020603050405020304" pitchFamily="18" charset="0"/>
              </a:rPr>
              <a:t>tư</a:t>
            </a:r>
            <a:r>
              <a:rPr lang="en-US" sz="2800" b="1" dirty="0">
                <a:latin typeface="Times New Roman" panose="02020603050405020304" pitchFamily="18" charset="0"/>
                <a:cs typeface="Times New Roman" panose="02020603050405020304" pitchFamily="18" charset="0"/>
              </a:rPr>
              <a:t> 27/2025/TT-NHNN</a:t>
            </a:r>
          </a:p>
        </p:txBody>
      </p:sp>
    </p:spTree>
    <p:extLst>
      <p:ext uri="{BB962C8B-B14F-4D97-AF65-F5344CB8AC3E}">
        <p14:creationId xmlns:p14="http://schemas.microsoft.com/office/powerpoint/2010/main" val="26405538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E7EBCD0-E979-A493-7B9A-1BF05FE451B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AB089FE3-B159-1D07-1317-EB49F1B8FEBE}"/>
              </a:ext>
            </a:extLst>
          </p:cNvPr>
          <p:cNvSpPr/>
          <p:nvPr/>
        </p:nvSpPr>
        <p:spPr>
          <a:xfrm>
            <a:off x="-685800" y="5994162"/>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0EB7A322-AC03-0636-1653-005912EC0F5F}"/>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16CEF7EF-0D66-4420-4EB2-C08D4307DC02}"/>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3E1E018E-DA3F-D6C0-37A8-63DA16A53348}"/>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86E097DF-DCDB-A001-AD63-274C5CCF46D9}"/>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246021A3-F686-BDAC-0012-C51B0DCF665C}"/>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82F2FD2F-67DE-F0F3-463D-A656FB50E75F}"/>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451345F8-3123-310F-4F89-2476C4A11760}"/>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8C8BBF22-B4E1-8A3E-8BFB-490D0DEB8F74}"/>
              </a:ext>
            </a:extLst>
          </p:cNvPr>
          <p:cNvSpPr txBox="1"/>
          <p:nvPr/>
        </p:nvSpPr>
        <p:spPr>
          <a:xfrm>
            <a:off x="4800600" y="623160"/>
            <a:ext cx="12115801" cy="750205"/>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t">
            <a:spAutoFit/>
          </a:bodyPr>
          <a:lstStyle/>
          <a:p>
            <a:pPr>
              <a:lnSpc>
                <a:spcPts val="6335"/>
              </a:lnSpc>
            </a:pPr>
            <a:r>
              <a:rPr lang="en-US" sz="4800" b="1" dirty="0">
                <a:latin typeface="Times New Roman" panose="02020603050405020304" pitchFamily="18" charset="0"/>
                <a:cs typeface="Times New Roman" panose="02020603050405020304" pitchFamily="18" charset="0"/>
              </a:rPr>
              <a:t>II - </a:t>
            </a:r>
            <a:r>
              <a:rPr lang="en-US" sz="4800" b="1" dirty="0" err="1">
                <a:latin typeface="Times New Roman" panose="02020603050405020304" pitchFamily="18" charset="0"/>
                <a:cs typeface="Times New Roman" panose="02020603050405020304" pitchFamily="18" charset="0"/>
              </a:rPr>
              <a:t>Giám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sát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sàng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giao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dịch</a:t>
            </a:r>
            <a:endParaRPr lang="en-US" sz="4800" b="1" i="1"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xmlns="" id="{AD55F0A1-4581-99B4-EDB6-DC86ACCC1437}"/>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38</a:t>
            </a:fld>
            <a:endParaRPr lang="en-US"/>
          </a:p>
        </p:txBody>
      </p:sp>
      <p:sp>
        <p:nvSpPr>
          <p:cNvPr id="6" name="Content Placeholder 2">
            <a:extLst>
              <a:ext uri="{FF2B5EF4-FFF2-40B4-BE49-F238E27FC236}">
                <a16:creationId xmlns:a16="http://schemas.microsoft.com/office/drawing/2014/main" xmlns="" id="{68B2FFDD-B945-1AB7-BF1B-143FAD9988DD}"/>
              </a:ext>
            </a:extLst>
          </p:cNvPr>
          <p:cNvSpPr txBox="1">
            <a:spLocks/>
          </p:cNvSpPr>
          <p:nvPr/>
        </p:nvSpPr>
        <p:spPr>
          <a:xfrm>
            <a:off x="2133600" y="2247900"/>
            <a:ext cx="14935200" cy="7086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dirty="0">
                <a:latin typeface="Times New Roman" panose="02020603050405020304" pitchFamily="18" charset="0"/>
                <a:cs typeface="Times New Roman" panose="02020603050405020304" pitchFamily="18" charset="0"/>
              </a:rPr>
              <a:t>1. </a:t>
            </a:r>
            <a:r>
              <a:rPr lang="vi-VN" b="1" dirty="0">
                <a:latin typeface="Times New Roman" panose="02020603050405020304" pitchFamily="18" charset="0"/>
                <a:cs typeface="Times New Roman" panose="02020603050405020304" pitchFamily="18" charset="0"/>
              </a:rPr>
              <a:t>Điều 20. Giám sát một số giao dịch đặc biệt</a:t>
            </a:r>
          </a:p>
          <a:p>
            <a:pPr marL="0" indent="0" algn="just">
              <a:buNone/>
            </a:pPr>
            <a:r>
              <a:rPr lang="vi-VN" i="1" dirty="0">
                <a:latin typeface="Times New Roman" panose="02020603050405020304" pitchFamily="18" charset="0"/>
                <a:cs typeface="Times New Roman" panose="02020603050405020304" pitchFamily="18" charset="0"/>
              </a:rPr>
              <a:t>“1. Đối tượng báo cáo phải giám sát đối với giao dịch đặc biệt sau đây:</a:t>
            </a:r>
          </a:p>
          <a:p>
            <a:pPr marL="0" indent="0" algn="just">
              <a:buNone/>
            </a:pPr>
            <a:r>
              <a:rPr lang="vi-VN" i="1" dirty="0">
                <a:latin typeface="Times New Roman" panose="02020603050405020304" pitchFamily="18" charset="0"/>
                <a:cs typeface="Times New Roman" panose="02020603050405020304" pitchFamily="18" charset="0"/>
              </a:rPr>
              <a:t>a) Giao dịch có giá trị lớn bất thường hoặc phức tạp theo quy định của Chính phủ;</a:t>
            </a:r>
          </a:p>
          <a:p>
            <a:pPr marL="0" indent="0" algn="just">
              <a:buNone/>
            </a:pPr>
            <a:r>
              <a:rPr lang="vi-VN" i="1" dirty="0">
                <a:latin typeface="Times New Roman" panose="02020603050405020304" pitchFamily="18" charset="0"/>
                <a:cs typeface="Times New Roman" panose="02020603050405020304" pitchFamily="18" charset="0"/>
              </a:rPr>
              <a:t>b) Giao dịch với tổ chức, cá nhân tại quốc gia, vùng lãnh thổ nằm trong danh sách do Lực lượng đặc nhiệm tài chính công bố nhằm chống rửa tiền hoặc Danh sách cảnh báo.</a:t>
            </a:r>
          </a:p>
          <a:p>
            <a:pPr marL="0" indent="0" algn="just">
              <a:buNone/>
            </a:pPr>
            <a:r>
              <a:rPr lang="vi-VN" i="1" dirty="0">
                <a:latin typeface="Times New Roman" panose="02020603050405020304" pitchFamily="18" charset="0"/>
                <a:cs typeface="Times New Roman" panose="02020603050405020304" pitchFamily="18" charset="0"/>
              </a:rPr>
              <a:t>2. Để giám sát giao dịch đặc biệt, đối tượng báo cáo phải áp dụng các biện pháp tăng cường quy định tại điểm c khoản 2 Điều 16 của Luật này; kiểm tra thông tin và mục đích của giao dịch; trường hợp có nghi ngờ, đối tượng báo cáo phải xem xét, phân tích, báo cáo giao dịch đáng ngờ và có thể từ chối giao dịch đó</a:t>
            </a:r>
            <a:r>
              <a:rPr lang="en-US" i="1" dirty="0">
                <a:latin typeface="Times New Roman" panose="02020603050405020304" pitchFamily="18" charset="0"/>
                <a:cs typeface="Times New Roman" panose="02020603050405020304" pitchFamily="18" charset="0"/>
              </a:rPr>
              <a:t>”</a:t>
            </a:r>
            <a:r>
              <a:rPr lang="vi-VN" i="1" dirty="0">
                <a:latin typeface="Times New Roman" panose="02020603050405020304" pitchFamily="18" charset="0"/>
                <a:cs typeface="Times New Roman" panose="02020603050405020304" pitchFamily="18" charset="0"/>
              </a:rPr>
              <a:t>.</a:t>
            </a:r>
          </a:p>
          <a:p>
            <a:pPr marL="0" indent="0" algn="just">
              <a:buNone/>
            </a:pPr>
            <a:r>
              <a:rPr lang="vi-VN" dirty="0">
                <a:latin typeface="Times New Roman" panose="02020603050405020304" pitchFamily="18" charset="0"/>
                <a:cs typeface="Times New Roman" panose="02020603050405020304" pitchFamily="18" charset="0"/>
              </a:rPr>
              <a:t>2. Giám sát chặt chẽ các giao dịch của khách hàng rủi ro cao: TT27</a:t>
            </a:r>
          </a:p>
          <a:p>
            <a:pPr marL="0" indent="0" algn="just">
              <a:buNone/>
            </a:pPr>
            <a:r>
              <a:rPr lang="vi-VN" dirty="0">
                <a:latin typeface="Times New Roman" panose="02020603050405020304" pitchFamily="18" charset="0"/>
                <a:cs typeface="Times New Roman" panose="02020603050405020304" pitchFamily="18" charset="0"/>
              </a:rPr>
              <a:t>3. Giám sát mối quan hệ kinh doanh trong suốt quá trình giao dịch với đối tượng PEP</a:t>
            </a:r>
          </a:p>
          <a:p>
            <a:pPr marL="0" indent="0" algn="just">
              <a:buNone/>
            </a:pPr>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40638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C7F329E-B28B-EF8F-E0C4-E7EFA3EACCC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3F485DC7-F743-0305-CF84-4ADB3A0DFFB2}"/>
              </a:ext>
            </a:extLst>
          </p:cNvPr>
          <p:cNvSpPr/>
          <p:nvPr/>
        </p:nvSpPr>
        <p:spPr>
          <a:xfrm>
            <a:off x="-685800" y="5994162"/>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DBA633C9-F081-E43E-8CF1-199E2BD2318B}"/>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54B92B3C-DE14-A3D5-DA49-DA76EB8EBA57}"/>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F300C2DA-2CBF-DD0B-6C2C-F272CE662E37}"/>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A61A1509-7262-8537-1C3E-5AA4F7F3A952}"/>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944B7576-E11B-77D0-0146-DE49E31AB162}"/>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2E65AFAA-6F58-FE13-1E44-5C0CF7B31B9E}"/>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17C5E6B7-D070-6928-CC2F-123BE6FAEB9A}"/>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8483C2D9-965E-8DB3-AEA5-5EA330D67558}"/>
              </a:ext>
            </a:extLst>
          </p:cNvPr>
          <p:cNvSpPr txBox="1"/>
          <p:nvPr/>
        </p:nvSpPr>
        <p:spPr>
          <a:xfrm>
            <a:off x="4800600" y="623160"/>
            <a:ext cx="12115801" cy="750205"/>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t">
            <a:spAutoFit/>
          </a:bodyPr>
          <a:lstStyle/>
          <a:p>
            <a:pPr>
              <a:lnSpc>
                <a:spcPts val="6335"/>
              </a:lnSpc>
            </a:pPr>
            <a:r>
              <a:rPr lang="en-US" sz="4800" b="1" dirty="0">
                <a:latin typeface="Times New Roman" panose="02020603050405020304" pitchFamily="18" charset="0"/>
                <a:cs typeface="Times New Roman" panose="02020603050405020304" pitchFamily="18" charset="0"/>
              </a:rPr>
              <a:t>II - </a:t>
            </a:r>
            <a:r>
              <a:rPr lang="en-US" sz="4800" b="1" dirty="0" err="1">
                <a:latin typeface="Times New Roman" panose="02020603050405020304" pitchFamily="18" charset="0"/>
                <a:cs typeface="Times New Roman" panose="02020603050405020304" pitchFamily="18" charset="0"/>
              </a:rPr>
              <a:t>Giám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sát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sàng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giao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dịch</a:t>
            </a:r>
            <a:endParaRPr lang="en-US" sz="4800" b="1" i="1"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xmlns="" id="{B7064A9A-C3D6-DDC3-D27B-6279606CDAEA}"/>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39</a:t>
            </a:fld>
            <a:endParaRPr lang="en-US"/>
          </a:p>
        </p:txBody>
      </p:sp>
      <p:sp>
        <p:nvSpPr>
          <p:cNvPr id="6" name="Content Placeholder 2">
            <a:extLst>
              <a:ext uri="{FF2B5EF4-FFF2-40B4-BE49-F238E27FC236}">
                <a16:creationId xmlns:a16="http://schemas.microsoft.com/office/drawing/2014/main" xmlns="" id="{E6FA13C2-5E0A-596F-85FE-DDD7D5ECFAE5}"/>
              </a:ext>
            </a:extLst>
          </p:cNvPr>
          <p:cNvSpPr txBox="1">
            <a:spLocks/>
          </p:cNvSpPr>
          <p:nvPr/>
        </p:nvSpPr>
        <p:spPr>
          <a:xfrm>
            <a:off x="7010400" y="1745244"/>
            <a:ext cx="6400800" cy="762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b="1" dirty="0">
                <a:latin typeface="Times New Roman" panose="02020603050405020304" pitchFamily="18" charset="0"/>
                <a:cs typeface="Times New Roman" panose="02020603050405020304" pitchFamily="18" charset="0"/>
              </a:rPr>
              <a:t>Thông </a:t>
            </a:r>
            <a:r>
              <a:rPr lang="en-US" b="1" dirty="0" err="1">
                <a:latin typeface="Times New Roman" panose="02020603050405020304" pitchFamily="18" charset="0"/>
                <a:cs typeface="Times New Roman" panose="02020603050405020304" pitchFamily="18" charset="0"/>
              </a:rPr>
              <a:t>tư</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27/2025/TT-NHNN</a:t>
            </a:r>
          </a:p>
          <a:p>
            <a:pPr marL="0" indent="0" algn="just">
              <a:buNone/>
            </a:pPr>
            <a:r>
              <a:rPr lang="en-US" dirty="0">
                <a:latin typeface="Times New Roman" panose="02020603050405020304" pitchFamily="18" charset="0"/>
                <a:cs typeface="Times New Roman" panose="02020603050405020304" pitchFamily="18" charset="0"/>
              </a:rPr>
              <a:t> </a:t>
            </a:r>
          </a:p>
          <a:p>
            <a:pPr marL="0" indent="0" algn="just">
              <a:buNone/>
              <a:defRPr/>
            </a:pPr>
            <a:endParaRPr lang="en-US" dirty="0">
              <a:latin typeface="Times New Roman" panose="02020603050405020304" pitchFamily="18" charset="0"/>
              <a:cs typeface="Times New Roman" panose="02020603050405020304" pitchFamily="18" charset="0"/>
            </a:endParaRPr>
          </a:p>
          <a:p>
            <a:pPr marL="0" indent="0" algn="just">
              <a:buNone/>
              <a:defRPr/>
            </a:pPr>
            <a:endParaRPr lang="en-US" dirty="0">
              <a:latin typeface="Times New Roman" panose="02020603050405020304" pitchFamily="18" charset="0"/>
              <a:cs typeface="Times New Roman" panose="02020603050405020304" pitchFamily="18" charset="0"/>
            </a:endParaRPr>
          </a:p>
          <a:p>
            <a:pPr marL="0" indent="0" algn="just">
              <a:buNone/>
            </a:pPr>
            <a:endParaRPr lang="vi-VN" dirty="0">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xmlns="" id="{B00AA6C1-688E-6D0A-EF12-534594ED6749}"/>
              </a:ext>
            </a:extLst>
          </p:cNvPr>
          <p:cNvGraphicFramePr/>
          <p:nvPr>
            <p:extLst>
              <p:ext uri="{D42A27DB-BD31-4B8C-83A1-F6EECF244321}">
                <p14:modId xmlns:p14="http://schemas.microsoft.com/office/powerpoint/2010/main" val="2949531506"/>
              </p:ext>
            </p:extLst>
          </p:nvPr>
        </p:nvGraphicFramePr>
        <p:xfrm>
          <a:off x="2612576" y="1919226"/>
          <a:ext cx="13541824" cy="72882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196533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3135A6F-F5F3-808B-B711-E360E8630F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C01BBC3E-3D88-A0D1-A7EA-786C5DEBC7E4}"/>
              </a:ext>
            </a:extLst>
          </p:cNvPr>
          <p:cNvSpPr>
            <a:spLocks noGrp="1"/>
          </p:cNvSpPr>
          <p:nvPr>
            <p:ph type="title"/>
          </p:nvPr>
        </p:nvSpPr>
        <p:spPr>
          <a:xfrm>
            <a:off x="4191000" y="347384"/>
            <a:ext cx="13487400" cy="1359693"/>
          </a:xfrm>
        </p:spPr>
        <p:txBody>
          <a:bodyPr>
            <a:noAutofit/>
          </a:bodyPr>
          <a:lstStyle/>
          <a:p>
            <a:pPr algn="l"/>
            <a:r>
              <a:rPr lang="en-US" sz="4000" dirty="0" err="1"/>
              <a:t>Khuôn</a:t>
            </a:r>
            <a:r>
              <a:rPr lang="en-US" sz="4000" dirty="0"/>
              <a:t> </a:t>
            </a:r>
            <a:r>
              <a:rPr lang="en-US" sz="4000" dirty="0" err="1"/>
              <a:t>khổ</a:t>
            </a:r>
            <a:r>
              <a:rPr lang="en-US" sz="4000" dirty="0"/>
              <a:t> </a:t>
            </a:r>
            <a:r>
              <a:rPr lang="en-US" sz="4000" dirty="0" err="1"/>
              <a:t>pháp</a:t>
            </a:r>
            <a:r>
              <a:rPr lang="en-US" sz="4000" dirty="0"/>
              <a:t> </a:t>
            </a:r>
            <a:r>
              <a:rPr lang="en-US" sz="4000" dirty="0" err="1"/>
              <a:t>lý</a:t>
            </a:r>
            <a:endParaRPr lang="en-US" sz="3600" dirty="0"/>
          </a:p>
        </p:txBody>
      </p:sp>
      <p:grpSp>
        <p:nvGrpSpPr>
          <p:cNvPr id="4" name="Group 9">
            <a:extLst>
              <a:ext uri="{FF2B5EF4-FFF2-40B4-BE49-F238E27FC236}">
                <a16:creationId xmlns:a16="http://schemas.microsoft.com/office/drawing/2014/main" xmlns="" id="{5C5686C9-8BCF-CAB3-8B61-742F55E8D06A}"/>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5" name="Freeform 10">
              <a:extLst>
                <a:ext uri="{FF2B5EF4-FFF2-40B4-BE49-F238E27FC236}">
                  <a16:creationId xmlns:a16="http://schemas.microsoft.com/office/drawing/2014/main" xmlns="" id="{47F0C8D4-EE80-5BC5-C3BA-F52E74E07300}"/>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6" name="TextBox 11">
              <a:extLst>
                <a:ext uri="{FF2B5EF4-FFF2-40B4-BE49-F238E27FC236}">
                  <a16:creationId xmlns:a16="http://schemas.microsoft.com/office/drawing/2014/main" xmlns="" id="{50A49AE8-8C68-E484-D337-DD46D38FAB54}"/>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a:p>
          </p:txBody>
        </p:sp>
      </p:grpSp>
      <p:sp>
        <p:nvSpPr>
          <p:cNvPr id="7" name="TextBox 12">
            <a:extLst>
              <a:ext uri="{FF2B5EF4-FFF2-40B4-BE49-F238E27FC236}">
                <a16:creationId xmlns:a16="http://schemas.microsoft.com/office/drawing/2014/main" xmlns="" id="{2AEBF6E2-63BA-F829-72A4-A1F13D881D66}"/>
              </a:ext>
            </a:extLst>
          </p:cNvPr>
          <p:cNvSpPr txBox="1"/>
          <p:nvPr/>
        </p:nvSpPr>
        <p:spPr>
          <a:xfrm rot="16200000">
            <a:off x="-2387838" y="3057867"/>
            <a:ext cx="5772151" cy="351186"/>
          </a:xfrm>
          <a:prstGeom prst="rect">
            <a:avLst/>
          </a:prstGeom>
        </p:spPr>
        <p:txBody>
          <a:bodyPr wrap="square" lIns="0" tIns="0" rIns="0" bIns="0" rtlCol="0" anchor="t">
            <a:spAutoFit/>
          </a:bodyPr>
          <a:lstStyle/>
          <a:p>
            <a:pPr algn="r">
              <a:lnSpc>
                <a:spcPts val="2940"/>
              </a:lnSpc>
            </a:pPr>
            <a:r>
              <a:rPr lang="en-US" sz="2100"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8" name="AutoShape 13">
            <a:extLst>
              <a:ext uri="{FF2B5EF4-FFF2-40B4-BE49-F238E27FC236}">
                <a16:creationId xmlns:a16="http://schemas.microsoft.com/office/drawing/2014/main" xmlns="" id="{8851A01D-173C-75DE-D963-2BC07F0C4FE9}"/>
              </a:ext>
            </a:extLst>
          </p:cNvPr>
          <p:cNvSpPr/>
          <p:nvPr/>
        </p:nvSpPr>
        <p:spPr>
          <a:xfrm>
            <a:off x="542943" y="6191866"/>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9" name="TextBox 14">
            <a:extLst>
              <a:ext uri="{FF2B5EF4-FFF2-40B4-BE49-F238E27FC236}">
                <a16:creationId xmlns:a16="http://schemas.microsoft.com/office/drawing/2014/main" xmlns="" id="{54AE1483-874F-90C3-C939-267719093862}"/>
              </a:ext>
            </a:extLst>
          </p:cNvPr>
          <p:cNvSpPr txBox="1"/>
          <p:nvPr/>
        </p:nvSpPr>
        <p:spPr>
          <a:xfrm>
            <a:off x="0" y="9096375"/>
            <a:ext cx="1047750" cy="375285"/>
          </a:xfrm>
          <a:prstGeom prst="rect">
            <a:avLst/>
          </a:prstGeom>
        </p:spPr>
        <p:txBody>
          <a:bodyPr lIns="0" tIns="0" rIns="0" bIns="0" rtlCol="0" anchor="t">
            <a:spAutoFit/>
          </a:bodyPr>
          <a:lstStyle/>
          <a:p>
            <a:pPr algn="ctr">
              <a:lnSpc>
                <a:spcPts val="2940"/>
              </a:lnSpc>
            </a:pPr>
            <a:r>
              <a:rPr lang="en-US" sz="2100">
                <a:solidFill>
                  <a:srgbClr val="FFFFFF"/>
                </a:solidFill>
                <a:latin typeface="Poppins Light"/>
                <a:ea typeface="Poppins Light"/>
                <a:cs typeface="Poppins Light"/>
                <a:sym typeface="Poppins Light"/>
              </a:rPr>
              <a:t>00</a:t>
            </a:r>
          </a:p>
        </p:txBody>
      </p:sp>
      <p:sp>
        <p:nvSpPr>
          <p:cNvPr id="3" name="Slide Number Placeholder 2">
            <a:extLst>
              <a:ext uri="{FF2B5EF4-FFF2-40B4-BE49-F238E27FC236}">
                <a16:creationId xmlns:a16="http://schemas.microsoft.com/office/drawing/2014/main" xmlns="" id="{01A9A3DD-9EF3-DC11-8BFA-07CD1B4EC234}"/>
              </a:ext>
            </a:extLst>
          </p:cNvPr>
          <p:cNvSpPr>
            <a:spLocks noGrp="1"/>
          </p:cNvSpPr>
          <p:nvPr>
            <p:ph type="sldNum" sz="quarter" idx="12"/>
          </p:nvPr>
        </p:nvSpPr>
        <p:spPr>
          <a:xfrm>
            <a:off x="15773400" y="9639300"/>
            <a:ext cx="2133600" cy="365125"/>
          </a:xfrm>
        </p:spPr>
        <p:txBody>
          <a:bodyPr/>
          <a:lstStyle/>
          <a:p>
            <a:fld id="{B6F15528-21DE-4FAA-801E-634DDDAF4B2B}" type="slidenum">
              <a:rPr lang="en-US" smtClean="0"/>
              <a:pPr/>
              <a:t>4</a:t>
            </a:fld>
            <a:endParaRPr lang="en-US"/>
          </a:p>
        </p:txBody>
      </p:sp>
      <p:graphicFrame>
        <p:nvGraphicFramePr>
          <p:cNvPr id="13" name="Diagram 12">
            <a:extLst>
              <a:ext uri="{FF2B5EF4-FFF2-40B4-BE49-F238E27FC236}">
                <a16:creationId xmlns:a16="http://schemas.microsoft.com/office/drawing/2014/main" xmlns="" id="{829BFC25-2345-90C7-7001-E45915739F12}"/>
              </a:ext>
            </a:extLst>
          </p:cNvPr>
          <p:cNvGraphicFramePr/>
          <p:nvPr>
            <p:extLst>
              <p:ext uri="{D42A27DB-BD31-4B8C-83A1-F6EECF244321}">
                <p14:modId xmlns:p14="http://schemas.microsoft.com/office/powerpoint/2010/main" val="588392748"/>
              </p:ext>
            </p:extLst>
          </p:nvPr>
        </p:nvGraphicFramePr>
        <p:xfrm>
          <a:off x="2819400" y="2324100"/>
          <a:ext cx="13716000" cy="701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1511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89B859E-EF05-40EC-83EC-86C4CB74173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E6CB3E6C-790F-B076-D3C3-20DE9EE7ECC5}"/>
              </a:ext>
            </a:extLst>
          </p:cNvPr>
          <p:cNvSpPr/>
          <p:nvPr/>
        </p:nvSpPr>
        <p:spPr>
          <a:xfrm>
            <a:off x="-685800" y="5994162"/>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254C2368-AAAF-4699-ED31-C754C2D51DBD}"/>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41AAF5D2-BA02-0A36-DF51-E1FA013BDA19}"/>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78FBCA5E-06F8-0112-3069-B90AA62EBA84}"/>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10D32344-4FD6-AD51-6849-9821D66AC159}"/>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ACB4637A-E198-9F11-9CFE-01B328E3CB67}"/>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9E535F08-0331-9174-7CD2-9136A2EED477}"/>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CBA0E12C-B8BF-417E-5B27-644B738CCF98}"/>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A855BCDD-1EDA-2CF8-059E-8A8E4283F358}"/>
              </a:ext>
            </a:extLst>
          </p:cNvPr>
          <p:cNvSpPr txBox="1"/>
          <p:nvPr/>
        </p:nvSpPr>
        <p:spPr>
          <a:xfrm>
            <a:off x="4800600" y="623160"/>
            <a:ext cx="12115801" cy="750205"/>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t">
            <a:spAutoFit/>
          </a:bodyPr>
          <a:lstStyle/>
          <a:p>
            <a:pPr>
              <a:lnSpc>
                <a:spcPts val="6335"/>
              </a:lnSpc>
            </a:pPr>
            <a:r>
              <a:rPr lang="en-US" sz="4800" b="1" dirty="0">
                <a:latin typeface="Times New Roman" panose="02020603050405020304" pitchFamily="18" charset="0"/>
                <a:cs typeface="Times New Roman" panose="02020603050405020304" pitchFamily="18" charset="0"/>
              </a:rPr>
              <a:t>II - </a:t>
            </a:r>
            <a:r>
              <a:rPr lang="en-US" sz="4800" b="1" dirty="0" err="1">
                <a:latin typeface="Times New Roman" panose="02020603050405020304" pitchFamily="18" charset="0"/>
                <a:cs typeface="Times New Roman" panose="02020603050405020304" pitchFamily="18" charset="0"/>
              </a:rPr>
              <a:t>Giám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sát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sàng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giao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dịch</a:t>
            </a:r>
            <a:endParaRPr lang="en-US" sz="4800" b="1" i="1"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xmlns="" id="{DD5E721F-D55B-C85D-8ADD-B94874BE7140}"/>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40</a:t>
            </a:fld>
            <a:endParaRPr lang="en-US"/>
          </a:p>
        </p:txBody>
      </p:sp>
      <p:sp>
        <p:nvSpPr>
          <p:cNvPr id="6" name="Content Placeholder 2">
            <a:extLst>
              <a:ext uri="{FF2B5EF4-FFF2-40B4-BE49-F238E27FC236}">
                <a16:creationId xmlns:a16="http://schemas.microsoft.com/office/drawing/2014/main" xmlns="" id="{00A5E194-8B51-5D1D-4AA4-7B692EC8B7D3}"/>
              </a:ext>
            </a:extLst>
          </p:cNvPr>
          <p:cNvSpPr txBox="1">
            <a:spLocks/>
          </p:cNvSpPr>
          <p:nvPr/>
        </p:nvSpPr>
        <p:spPr>
          <a:xfrm>
            <a:off x="5257800" y="1970324"/>
            <a:ext cx="11811000" cy="629737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3600" b="1" dirty="0">
                <a:latin typeface="Times New Roman" panose="02020603050405020304" pitchFamily="18" charset="0"/>
                <a:cs typeface="Times New Roman" panose="02020603050405020304" pitchFamily="18" charset="0"/>
              </a:rPr>
              <a:t>Thông </a:t>
            </a:r>
            <a:r>
              <a:rPr lang="en-US" sz="3600" b="1" dirty="0" err="1">
                <a:latin typeface="Times New Roman" panose="02020603050405020304" pitchFamily="18" charset="0"/>
                <a:cs typeface="Times New Roman" panose="02020603050405020304" pitchFamily="18" charset="0"/>
              </a:rPr>
              <a:t>tư</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số</a:t>
            </a:r>
            <a:r>
              <a:rPr lang="en-US" sz="3600" b="1" dirty="0">
                <a:latin typeface="Times New Roman" panose="02020603050405020304" pitchFamily="18" charset="0"/>
                <a:cs typeface="Times New Roman" panose="02020603050405020304" pitchFamily="18" charset="0"/>
              </a:rPr>
              <a:t> 27/2025/TT-NHNN</a:t>
            </a:r>
          </a:p>
          <a:p>
            <a:pPr marL="0" indent="0" algn="just">
              <a:buNone/>
            </a:pPr>
            <a:r>
              <a:rPr lang="en-US" sz="2800" dirty="0">
                <a:latin typeface="Times New Roman" panose="02020603050405020304" pitchFamily="18" charset="0"/>
                <a:cs typeface="Times New Roman" panose="02020603050405020304" pitchFamily="18" charset="0"/>
              </a:rPr>
              <a:t> </a:t>
            </a:r>
          </a:p>
          <a:p>
            <a:pPr marL="0" indent="0" algn="just">
              <a:buNone/>
            </a:pPr>
            <a:r>
              <a:rPr lang="en-US" dirty="0">
                <a:latin typeface="Times New Roman" panose="02020603050405020304" pitchFamily="18" charset="0"/>
                <a:cs typeface="Times New Roman" panose="02020603050405020304" pitchFamily="18" charset="0"/>
              </a:rPr>
              <a:t>b)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phép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mềm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khoản</a:t>
            </a:r>
            <a:r>
              <a:rPr lang="en-US" dirty="0">
                <a:latin typeface="Times New Roman" panose="02020603050405020304" pitchFamily="18" charset="0"/>
                <a:cs typeface="Times New Roman" panose="02020603050405020304" pitchFamily="18" charset="0"/>
              </a:rPr>
              <a:t> 9, </a:t>
            </a:r>
            <a:r>
              <a:rPr lang="en-US" dirty="0" err="1">
                <a:latin typeface="Times New Roman" panose="02020603050405020304" pitchFamily="18" charset="0"/>
                <a:cs typeface="Times New Roman" panose="02020603050405020304" pitchFamily="18" charset="0"/>
              </a:rPr>
              <a:t>khoản</a:t>
            </a:r>
            <a:r>
              <a:rPr lang="en-US" dirty="0">
                <a:latin typeface="Times New Roman" panose="02020603050405020304" pitchFamily="18" charset="0"/>
                <a:cs typeface="Times New Roman" panose="02020603050405020304" pitchFamily="18" charset="0"/>
              </a:rPr>
              <a:t> 10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3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khoản</a:t>
            </a:r>
            <a:r>
              <a:rPr lang="en-US" dirty="0">
                <a:latin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17 </a:t>
            </a:r>
            <a:r>
              <a:rPr lang="en-US" dirty="0" err="1">
                <a:latin typeface="Times New Roman" panose="02020603050405020304" pitchFamily="18" charset="0"/>
                <a:cs typeface="Times New Roman" panose="02020603050405020304" pitchFamily="18" charset="0"/>
              </a:rPr>
              <a:t>Luật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rửa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nhằm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rửa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khủng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loạt</a:t>
            </a:r>
            <a:r>
              <a:rPr lang="en-US" dirty="0">
                <a:latin typeface="Times New Roman" panose="02020603050405020304" pitchFamily="18" charset="0"/>
                <a:cs typeface="Times New Roman" panose="02020603050405020304" pitchFamily="18" charset="0"/>
              </a:rPr>
              <a:t>.</a:t>
            </a:r>
          </a:p>
          <a:p>
            <a:pPr marL="0" indent="0" algn="just">
              <a:buNone/>
              <a:defRPr/>
            </a:pPr>
            <a:endParaRPr lang="en-US" sz="2800" dirty="0">
              <a:latin typeface="Times New Roman" panose="02020603050405020304" pitchFamily="18" charset="0"/>
              <a:cs typeface="Times New Roman" panose="02020603050405020304" pitchFamily="18" charset="0"/>
            </a:endParaRPr>
          </a:p>
          <a:p>
            <a:pPr marL="0" indent="0" algn="just">
              <a:buNone/>
              <a:defRPr/>
            </a:pPr>
            <a:endParaRPr lang="en-US" sz="2800" dirty="0">
              <a:latin typeface="Times New Roman" panose="02020603050405020304" pitchFamily="18" charset="0"/>
              <a:cs typeface="Times New Roman" panose="02020603050405020304" pitchFamily="18" charset="0"/>
            </a:endParaRPr>
          </a:p>
          <a:p>
            <a:pPr marL="0" indent="0" algn="just">
              <a:buNone/>
              <a:defRPr/>
            </a:pPr>
            <a:endParaRPr lang="en-US" sz="2800" dirty="0">
              <a:latin typeface="Times New Roman" panose="02020603050405020304" pitchFamily="18" charset="0"/>
              <a:cs typeface="Times New Roman" panose="02020603050405020304" pitchFamily="18" charset="0"/>
            </a:endParaRPr>
          </a:p>
          <a:p>
            <a:pPr marL="0" indent="0" algn="just">
              <a:buNone/>
            </a:pPr>
            <a:endParaRPr lang="vi-VN" sz="2800" dirty="0">
              <a:latin typeface="Times New Roman" panose="02020603050405020304" pitchFamily="18" charset="0"/>
              <a:cs typeface="Times New Roman" panose="02020603050405020304" pitchFamily="18" charset="0"/>
            </a:endParaRPr>
          </a:p>
        </p:txBody>
      </p:sp>
      <p:sp>
        <p:nvSpPr>
          <p:cNvPr id="4" name="Arrow: Right 3">
            <a:extLst>
              <a:ext uri="{FF2B5EF4-FFF2-40B4-BE49-F238E27FC236}">
                <a16:creationId xmlns:a16="http://schemas.microsoft.com/office/drawing/2014/main" xmlns="" id="{7955231D-D4A5-CE21-28D0-7E917EB2A86B}"/>
              </a:ext>
            </a:extLst>
          </p:cNvPr>
          <p:cNvSpPr/>
          <p:nvPr/>
        </p:nvSpPr>
        <p:spPr>
          <a:xfrm>
            <a:off x="1219200" y="3359031"/>
            <a:ext cx="3948528" cy="2362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10 </a:t>
            </a:r>
            <a:r>
              <a:rPr lang="en-US" sz="2800" b="1" dirty="0" err="1">
                <a:latin typeface="Times New Roman" panose="02020603050405020304" pitchFamily="18" charset="0"/>
                <a:cs typeface="Times New Roman" panose="02020603050405020304" pitchFamily="18" charset="0"/>
              </a:rPr>
              <a:t>Khoản</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b</a:t>
            </a:r>
          </a:p>
        </p:txBody>
      </p:sp>
    </p:spTree>
    <p:extLst>
      <p:ext uri="{BB962C8B-B14F-4D97-AF65-F5344CB8AC3E}">
        <p14:creationId xmlns:p14="http://schemas.microsoft.com/office/powerpoint/2010/main" val="3793192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A84C992-E148-0CFC-A13D-29E4A817EDE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87C2944D-A963-4D9E-6E1B-96EB5A8E9484}"/>
              </a:ext>
            </a:extLst>
          </p:cNvPr>
          <p:cNvSpPr/>
          <p:nvPr/>
        </p:nvSpPr>
        <p:spPr>
          <a:xfrm>
            <a:off x="-243360" y="6443595"/>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E16A7719-BEE5-659A-7D85-3ABC3249E325}"/>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A9D7E7CC-F3B5-635D-7F16-B6BE5949AE92}"/>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2C345B36-96C1-4468-7EFB-0F298963B7A5}"/>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262DFF4A-BA00-52EA-CD39-10EE4E43013F}"/>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5AD60AB7-EA94-E63C-CDE5-1504A46D4892}"/>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DA6AAB6C-0A59-8393-7383-B1508299AE03}"/>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02252ACF-3F0D-E047-3184-A609D8C8A4B8}"/>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E9318C19-0581-21A3-B35F-56FE748E382D}"/>
              </a:ext>
            </a:extLst>
          </p:cNvPr>
          <p:cNvSpPr txBox="1"/>
          <p:nvPr/>
        </p:nvSpPr>
        <p:spPr>
          <a:xfrm>
            <a:off x="5334000" y="203380"/>
            <a:ext cx="12785707" cy="1534074"/>
          </a:xfrm>
          <a:prstGeom prst="rect">
            <a:avLst/>
          </a:prstGeom>
        </p:spPr>
        <p:txBody>
          <a:bodyPr wrap="square" lIns="0" tIns="0" rIns="0" bIns="0" rtlCol="0" anchor="t">
            <a:spAutoFit/>
          </a:bodyPr>
          <a:lstStyle/>
          <a:p>
            <a:pPr algn="l">
              <a:lnSpc>
                <a:spcPts val="6335"/>
              </a:lnSpc>
            </a:pPr>
            <a:r>
              <a:rPr lang="en-US" sz="4000" b="1" dirty="0" err="1">
                <a:solidFill>
                  <a:srgbClr val="0409CE"/>
                </a:solidFill>
                <a:latin typeface="Times New Roman" panose="02020603050405020304" pitchFamily="18" charset="0"/>
                <a:ea typeface="Poppins Light"/>
                <a:cs typeface="Times New Roman" panose="02020603050405020304" pitchFamily="18" charset="0"/>
                <a:sym typeface="Poppins Light"/>
              </a:rPr>
              <a:t>Trách</a:t>
            </a:r>
            <a:r>
              <a:rPr lang="en-US" sz="4000" b="1" dirty="0">
                <a:solidFill>
                  <a:srgbClr val="0409CE"/>
                </a:solidFill>
                <a:latin typeface="Times New Roman" panose="02020603050405020304" pitchFamily="18" charset="0"/>
                <a:ea typeface="Poppins Light"/>
                <a:cs typeface="Times New Roman" panose="02020603050405020304" pitchFamily="18" charset="0"/>
                <a:sym typeface="Poppins Light"/>
              </a:rPr>
              <a:t> </a:t>
            </a:r>
            <a:r>
              <a:rPr lang="en-US" sz="4000" b="1" dirty="0" err="1">
                <a:solidFill>
                  <a:srgbClr val="0409CE"/>
                </a:solidFill>
                <a:latin typeface="Times New Roman" panose="02020603050405020304" pitchFamily="18" charset="0"/>
                <a:ea typeface="Poppins Light"/>
                <a:cs typeface="Times New Roman" panose="02020603050405020304" pitchFamily="18" charset="0"/>
                <a:sym typeface="Poppins Light"/>
              </a:rPr>
              <a:t>nhiệm</a:t>
            </a:r>
            <a:r>
              <a:rPr lang="en-US" sz="4000" b="1" dirty="0">
                <a:solidFill>
                  <a:srgbClr val="0409CE"/>
                </a:solidFill>
                <a:latin typeface="Times New Roman" panose="02020603050405020304" pitchFamily="18" charset="0"/>
                <a:ea typeface="Poppins Light"/>
                <a:cs typeface="Times New Roman" panose="02020603050405020304" pitchFamily="18" charset="0"/>
                <a:sym typeface="Poppins Light"/>
              </a:rPr>
              <a:t> </a:t>
            </a:r>
            <a:r>
              <a:rPr lang="en-US" sz="4000" b="1" dirty="0" err="1">
                <a:solidFill>
                  <a:srgbClr val="0409CE"/>
                </a:solidFill>
                <a:latin typeface="Times New Roman" panose="02020603050405020304" pitchFamily="18" charset="0"/>
                <a:ea typeface="Poppins Light"/>
                <a:cs typeface="Times New Roman" panose="02020603050405020304" pitchFamily="18" charset="0"/>
                <a:sym typeface="Poppins Light"/>
              </a:rPr>
              <a:t>theo</a:t>
            </a:r>
            <a:r>
              <a:rPr lang="en-US" sz="4000" b="1" dirty="0">
                <a:solidFill>
                  <a:srgbClr val="0409CE"/>
                </a:solidFill>
                <a:latin typeface="Times New Roman" panose="02020603050405020304" pitchFamily="18" charset="0"/>
                <a:ea typeface="Poppins Light"/>
                <a:cs typeface="Times New Roman" panose="02020603050405020304" pitchFamily="18" charset="0"/>
                <a:sym typeface="Poppins Light"/>
              </a:rPr>
              <a:t> </a:t>
            </a:r>
            <a:r>
              <a:rPr lang="en-US" sz="4000" b="1" dirty="0" err="1">
                <a:solidFill>
                  <a:srgbClr val="0409CE"/>
                </a:solidFill>
                <a:latin typeface="Times New Roman" panose="02020603050405020304" pitchFamily="18" charset="0"/>
                <a:ea typeface="Poppins Light"/>
                <a:cs typeface="Times New Roman" panose="02020603050405020304" pitchFamily="18" charset="0"/>
                <a:sym typeface="Poppins Light"/>
              </a:rPr>
              <a:t>quy</a:t>
            </a:r>
            <a:r>
              <a:rPr lang="en-US" sz="4000" b="1" dirty="0">
                <a:solidFill>
                  <a:srgbClr val="0409CE"/>
                </a:solidFill>
                <a:latin typeface="Times New Roman" panose="02020603050405020304" pitchFamily="18" charset="0"/>
                <a:ea typeface="Poppins Light"/>
                <a:cs typeface="Times New Roman" panose="02020603050405020304" pitchFamily="18" charset="0"/>
                <a:sym typeface="Poppins Light"/>
              </a:rPr>
              <a:t> </a:t>
            </a:r>
            <a:r>
              <a:rPr lang="en-US" sz="4000" b="1" dirty="0" err="1">
                <a:solidFill>
                  <a:srgbClr val="0409CE"/>
                </a:solidFill>
                <a:latin typeface="Times New Roman" panose="02020603050405020304" pitchFamily="18" charset="0"/>
                <a:ea typeface="Poppins Light"/>
                <a:cs typeface="Times New Roman" panose="02020603050405020304" pitchFamily="18" charset="0"/>
                <a:sym typeface="Poppins Light"/>
              </a:rPr>
              <a:t>định</a:t>
            </a:r>
            <a:r>
              <a:rPr lang="en-US" sz="4000" b="1" dirty="0">
                <a:solidFill>
                  <a:srgbClr val="0409CE"/>
                </a:solidFill>
                <a:latin typeface="Times New Roman" panose="02020603050405020304" pitchFamily="18" charset="0"/>
                <a:ea typeface="Poppins Light"/>
                <a:cs typeface="Times New Roman" panose="02020603050405020304" pitchFamily="18" charset="0"/>
                <a:sym typeface="Poppins Light"/>
              </a:rPr>
              <a:t> </a:t>
            </a:r>
            <a:r>
              <a:rPr lang="en-US" sz="4000" b="1" dirty="0" err="1">
                <a:solidFill>
                  <a:srgbClr val="0409CE"/>
                </a:solidFill>
                <a:latin typeface="Times New Roman" panose="02020603050405020304" pitchFamily="18" charset="0"/>
                <a:ea typeface="Poppins Light"/>
                <a:cs typeface="Times New Roman" panose="02020603050405020304" pitchFamily="18" charset="0"/>
                <a:sym typeface="Poppins Light"/>
              </a:rPr>
              <a:t>của</a:t>
            </a:r>
            <a:r>
              <a:rPr lang="en-US" sz="4000" b="1" dirty="0">
                <a:solidFill>
                  <a:srgbClr val="0409CE"/>
                </a:solidFill>
                <a:latin typeface="Times New Roman" panose="02020603050405020304" pitchFamily="18" charset="0"/>
                <a:ea typeface="Poppins Light"/>
                <a:cs typeface="Times New Roman" panose="02020603050405020304" pitchFamily="18" charset="0"/>
                <a:sym typeface="Poppins Light"/>
              </a:rPr>
              <a:t> </a:t>
            </a:r>
          </a:p>
          <a:p>
            <a:pPr algn="l">
              <a:lnSpc>
                <a:spcPts val="6335"/>
              </a:lnSpc>
            </a:pPr>
            <a:r>
              <a:rPr lang="en-US" sz="4000" b="1" dirty="0" err="1">
                <a:solidFill>
                  <a:srgbClr val="0409CE"/>
                </a:solidFill>
                <a:latin typeface="Times New Roman" panose="02020603050405020304" pitchFamily="18" charset="0"/>
                <a:ea typeface="Poppins Light"/>
                <a:cs typeface="Times New Roman" panose="02020603050405020304" pitchFamily="18" charset="0"/>
                <a:sym typeface="Poppins Light"/>
              </a:rPr>
              <a:t>pháp</a:t>
            </a:r>
            <a:r>
              <a:rPr lang="en-US" sz="4000" b="1" dirty="0">
                <a:solidFill>
                  <a:srgbClr val="0409CE"/>
                </a:solidFill>
                <a:latin typeface="Times New Roman" panose="02020603050405020304" pitchFamily="18" charset="0"/>
                <a:ea typeface="Poppins Light"/>
                <a:cs typeface="Times New Roman" panose="02020603050405020304" pitchFamily="18" charset="0"/>
                <a:sym typeface="Poppins Light"/>
              </a:rPr>
              <a:t> </a:t>
            </a:r>
            <a:r>
              <a:rPr lang="en-US" sz="4000" b="1" dirty="0" err="1">
                <a:solidFill>
                  <a:srgbClr val="0409CE"/>
                </a:solidFill>
                <a:latin typeface="Times New Roman" panose="02020603050405020304" pitchFamily="18" charset="0"/>
                <a:ea typeface="Poppins Light"/>
                <a:cs typeface="Times New Roman" panose="02020603050405020304" pitchFamily="18" charset="0"/>
                <a:sym typeface="Poppins Light"/>
              </a:rPr>
              <a:t>luật</a:t>
            </a:r>
            <a:r>
              <a:rPr lang="en-US" sz="4000" b="1" dirty="0">
                <a:solidFill>
                  <a:srgbClr val="0409CE"/>
                </a:solidFill>
                <a:latin typeface="Times New Roman" panose="02020603050405020304" pitchFamily="18" charset="0"/>
                <a:ea typeface="Poppins Light"/>
                <a:cs typeface="Times New Roman" panose="02020603050405020304" pitchFamily="18" charset="0"/>
                <a:sym typeface="Poppins Light"/>
              </a:rPr>
              <a:t> </a:t>
            </a:r>
            <a:r>
              <a:rPr lang="en-US" sz="4000" b="1" dirty="0" err="1">
                <a:solidFill>
                  <a:srgbClr val="0409CE"/>
                </a:solidFill>
                <a:latin typeface="Times New Roman" panose="02020603050405020304" pitchFamily="18" charset="0"/>
                <a:ea typeface="Poppins Light"/>
                <a:cs typeface="Times New Roman" panose="02020603050405020304" pitchFamily="18" charset="0"/>
                <a:sym typeface="Poppins Light"/>
              </a:rPr>
              <a:t>phòng</a:t>
            </a:r>
            <a:r>
              <a:rPr lang="en-US" sz="4000" b="1" dirty="0">
                <a:solidFill>
                  <a:srgbClr val="0409CE"/>
                </a:solidFill>
                <a:latin typeface="Times New Roman" panose="02020603050405020304" pitchFamily="18" charset="0"/>
                <a:ea typeface="Poppins Light"/>
                <a:cs typeface="Times New Roman" panose="02020603050405020304" pitchFamily="18" charset="0"/>
                <a:sym typeface="Poppins Light"/>
              </a:rPr>
              <a:t> </a:t>
            </a:r>
            <a:r>
              <a:rPr lang="en-US" sz="4000" b="1" dirty="0" err="1">
                <a:solidFill>
                  <a:srgbClr val="0409CE"/>
                </a:solidFill>
                <a:latin typeface="Times New Roman" panose="02020603050405020304" pitchFamily="18" charset="0"/>
                <a:ea typeface="Poppins Light"/>
                <a:cs typeface="Times New Roman" panose="02020603050405020304" pitchFamily="18" charset="0"/>
                <a:sym typeface="Poppins Light"/>
              </a:rPr>
              <a:t>chống</a:t>
            </a:r>
            <a:r>
              <a:rPr lang="en-US" sz="4000" b="1" dirty="0">
                <a:solidFill>
                  <a:srgbClr val="0409CE"/>
                </a:solidFill>
                <a:latin typeface="Times New Roman" panose="02020603050405020304" pitchFamily="18" charset="0"/>
                <a:ea typeface="Poppins Light"/>
                <a:cs typeface="Times New Roman" panose="02020603050405020304" pitchFamily="18" charset="0"/>
                <a:sym typeface="Poppins Light"/>
              </a:rPr>
              <a:t> </a:t>
            </a:r>
            <a:r>
              <a:rPr lang="en-US" sz="4000" b="1" dirty="0" err="1">
                <a:solidFill>
                  <a:srgbClr val="0409CE"/>
                </a:solidFill>
                <a:latin typeface="Times New Roman" panose="02020603050405020304" pitchFamily="18" charset="0"/>
                <a:ea typeface="Poppins Light"/>
                <a:cs typeface="Times New Roman" panose="02020603050405020304" pitchFamily="18" charset="0"/>
                <a:sym typeface="Poppins Light"/>
              </a:rPr>
              <a:t>khủng</a:t>
            </a:r>
            <a:r>
              <a:rPr lang="en-US" sz="4000" b="1" dirty="0">
                <a:solidFill>
                  <a:srgbClr val="0409CE"/>
                </a:solidFill>
                <a:latin typeface="Times New Roman" panose="02020603050405020304" pitchFamily="18" charset="0"/>
                <a:ea typeface="Poppins Light"/>
                <a:cs typeface="Times New Roman" panose="02020603050405020304" pitchFamily="18" charset="0"/>
                <a:sym typeface="Poppins Light"/>
              </a:rPr>
              <a:t> </a:t>
            </a:r>
            <a:r>
              <a:rPr lang="en-US" sz="4000" b="1" dirty="0" err="1">
                <a:solidFill>
                  <a:srgbClr val="0409CE"/>
                </a:solidFill>
                <a:latin typeface="Times New Roman" panose="02020603050405020304" pitchFamily="18" charset="0"/>
                <a:ea typeface="Poppins Light"/>
                <a:cs typeface="Times New Roman" panose="02020603050405020304" pitchFamily="18" charset="0"/>
                <a:sym typeface="Poppins Light"/>
              </a:rPr>
              <a:t>bố</a:t>
            </a:r>
            <a:endParaRPr lang="en-US" sz="4000" b="1" dirty="0">
              <a:solidFill>
                <a:srgbClr val="0409CE"/>
              </a:solidFill>
              <a:latin typeface="Times New Roman" panose="02020603050405020304" pitchFamily="18" charset="0"/>
              <a:ea typeface="Poppins Light"/>
              <a:cs typeface="Times New Roman" panose="02020603050405020304" pitchFamily="18" charset="0"/>
              <a:sym typeface="Poppins Light"/>
            </a:endParaRPr>
          </a:p>
        </p:txBody>
      </p:sp>
      <p:sp>
        <p:nvSpPr>
          <p:cNvPr id="22" name="Freeform 22">
            <a:extLst>
              <a:ext uri="{FF2B5EF4-FFF2-40B4-BE49-F238E27FC236}">
                <a16:creationId xmlns:a16="http://schemas.microsoft.com/office/drawing/2014/main" xmlns="" id="{20E05B49-3ACA-C849-6F05-4F7AE0C8699E}"/>
              </a:ext>
            </a:extLst>
          </p:cNvPr>
          <p:cNvSpPr/>
          <p:nvPr/>
        </p:nvSpPr>
        <p:spPr>
          <a:xfrm rot="817010">
            <a:off x="1510851" y="5507196"/>
            <a:ext cx="3483656" cy="3299972"/>
          </a:xfrm>
          <a:custGeom>
            <a:avLst/>
            <a:gdLst/>
            <a:ahLst/>
            <a:cxnLst/>
            <a:rect l="l" t="t" r="r" b="b"/>
            <a:pathLst>
              <a:path w="3483656" h="3299972">
                <a:moveTo>
                  <a:pt x="0" y="0"/>
                </a:moveTo>
                <a:lnTo>
                  <a:pt x="3483656" y="0"/>
                </a:lnTo>
                <a:lnTo>
                  <a:pt x="3483656" y="3299972"/>
                </a:lnTo>
                <a:lnTo>
                  <a:pt x="0" y="3299972"/>
                </a:lnTo>
                <a:lnTo>
                  <a:pt x="0" y="0"/>
                </a:lnTo>
                <a:close/>
              </a:path>
            </a:pathLst>
          </a:custGeom>
          <a:blipFill>
            <a:blip>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Slide Number Placeholder 2">
            <a:extLst>
              <a:ext uri="{FF2B5EF4-FFF2-40B4-BE49-F238E27FC236}">
                <a16:creationId xmlns:a16="http://schemas.microsoft.com/office/drawing/2014/main" xmlns="" id="{8790A519-3F74-7B6D-92B9-8EDCC550AB00}"/>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41</a:t>
            </a:fld>
            <a:endParaRPr lang="en-US"/>
          </a:p>
        </p:txBody>
      </p:sp>
      <p:sp>
        <p:nvSpPr>
          <p:cNvPr id="4" name="Rectangle 3">
            <a:extLst>
              <a:ext uri="{FF2B5EF4-FFF2-40B4-BE49-F238E27FC236}">
                <a16:creationId xmlns:a16="http://schemas.microsoft.com/office/drawing/2014/main" xmlns="" id="{946ED4E4-2461-BE04-ADF9-F6BB6E39C0E9}"/>
              </a:ext>
            </a:extLst>
          </p:cNvPr>
          <p:cNvSpPr/>
          <p:nvPr/>
        </p:nvSpPr>
        <p:spPr>
          <a:xfrm>
            <a:off x="4724399" y="2019299"/>
            <a:ext cx="12785707" cy="76169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defRPr/>
            </a:pPr>
            <a:r>
              <a:rPr lang="en-US" sz="3600" b="1" dirty="0" err="1">
                <a:solidFill>
                  <a:schemeClr val="bg1"/>
                </a:solidFill>
                <a:latin typeface="Times New Roman" panose="02020603050405020304" pitchFamily="18" charset="0"/>
                <a:cs typeface="Times New Roman" panose="02020603050405020304" pitchFamily="18" charset="0"/>
              </a:rPr>
              <a:t>Nghị</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định</a:t>
            </a:r>
            <a:r>
              <a:rPr lang="en-US" sz="3600" b="1" dirty="0">
                <a:solidFill>
                  <a:schemeClr val="bg1"/>
                </a:solidFill>
                <a:latin typeface="Times New Roman" panose="02020603050405020304" pitchFamily="18" charset="0"/>
                <a:cs typeface="Times New Roman" panose="02020603050405020304" pitchFamily="18" charset="0"/>
              </a:rPr>
              <a:t> 122/2013/NĐ-CP </a:t>
            </a:r>
          </a:p>
          <a:p>
            <a:pPr algn="just">
              <a:spcBef>
                <a:spcPts val="600"/>
              </a:spcBef>
              <a:spcAft>
                <a:spcPts val="600"/>
              </a:spcAft>
              <a:defRPr/>
            </a:pPr>
            <a:r>
              <a:rPr lang="en-US" sz="2400" b="1" dirty="0" err="1">
                <a:solidFill>
                  <a:schemeClr val="bg1"/>
                </a:solidFill>
                <a:latin typeface="Times New Roman" panose="02020603050405020304" pitchFamily="18" charset="0"/>
                <a:cs typeface="Times New Roman" panose="02020603050405020304" pitchFamily="18" charset="0"/>
              </a:rPr>
              <a:t>Trì</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hoãn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giao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dịch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việc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tổ</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chức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nhân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không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thực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giao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dịch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tiền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tài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sản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có</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căn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cứ</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nghi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ngờ</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giao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dịch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này</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liên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quan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đến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khủng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bố</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thời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hạn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nhiều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nhất</a:t>
            </a:r>
            <a:r>
              <a:rPr lang="en-US" sz="2400" b="1" dirty="0">
                <a:solidFill>
                  <a:schemeClr val="bg1"/>
                </a:solidFill>
                <a:latin typeface="Times New Roman" panose="02020603050405020304" pitchFamily="18" charset="0"/>
                <a:cs typeface="Times New Roman" panose="02020603050405020304" pitchFamily="18" charset="0"/>
              </a:rPr>
              <a:t> 03 </a:t>
            </a:r>
            <a:r>
              <a:rPr lang="en-US" sz="2400" b="1" dirty="0" err="1">
                <a:solidFill>
                  <a:schemeClr val="bg1"/>
                </a:solidFill>
                <a:latin typeface="Times New Roman" panose="02020603050405020304" pitchFamily="18" charset="0"/>
                <a:cs typeface="Times New Roman" panose="02020603050405020304" pitchFamily="18" charset="0"/>
              </a:rPr>
              <a:t>ngày</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làm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việc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từ</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áp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dụng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pháp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này</a:t>
            </a:r>
            <a:endParaRPr lang="en-US" sz="2400" b="1" dirty="0">
              <a:solidFill>
                <a:schemeClr val="bg1"/>
              </a:solidFill>
              <a:latin typeface="Times New Roman" panose="02020603050405020304" pitchFamily="18" charset="0"/>
              <a:cs typeface="Times New Roman" panose="02020603050405020304" pitchFamily="18" charset="0"/>
            </a:endParaRPr>
          </a:p>
          <a:p>
            <a:pPr algn="just" fontAlgn="auto">
              <a:spcBef>
                <a:spcPts val="600"/>
              </a:spcBef>
              <a:spcAft>
                <a:spcPts val="600"/>
              </a:spcAft>
              <a:buFontTx/>
              <a:buChar char="-"/>
              <a:defRPr/>
            </a:pPr>
            <a:r>
              <a:rPr lang="en-US" sz="2000" dirty="0" err="1">
                <a:solidFill>
                  <a:schemeClr val="bg1"/>
                </a:solidFill>
                <a:latin typeface="Times New Roman" panose="02020603050405020304" pitchFamily="18" charset="0"/>
                <a:cs typeface="Times New Roman" panose="02020603050405020304" pitchFamily="18" charset="0"/>
              </a:rPr>
              <a:t>Điều</a:t>
            </a:r>
            <a:r>
              <a:rPr lang="en-US" sz="2000" dirty="0">
                <a:solidFill>
                  <a:schemeClr val="bg1"/>
                </a:solidFill>
                <a:latin typeface="Times New Roman" panose="02020603050405020304" pitchFamily="18" charset="0"/>
                <a:cs typeface="Times New Roman" panose="02020603050405020304" pitchFamily="18" charset="0"/>
              </a:rPr>
              <a:t> 8 </a:t>
            </a:r>
            <a:r>
              <a:rPr lang="en-US" sz="2000" dirty="0" err="1">
                <a:solidFill>
                  <a:schemeClr val="bg1"/>
                </a:solidFill>
                <a:latin typeface="Times New Roman" panose="02020603050405020304" pitchFamily="18" charset="0"/>
                <a:cs typeface="Times New Roman" panose="02020603050405020304" pitchFamily="18" charset="0"/>
              </a:rPr>
              <a:t>về</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trách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nhiệm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ĐTBC</a:t>
            </a:r>
          </a:p>
          <a:p>
            <a:pPr algn="just">
              <a:spcBef>
                <a:spcPts val="600"/>
              </a:spcBef>
              <a:spcAft>
                <a:spcPts val="600"/>
              </a:spcAft>
              <a:defRPr/>
            </a:pPr>
            <a:r>
              <a:rPr lang="en-US" dirty="0">
                <a:solidFill>
                  <a:schemeClr val="bg1"/>
                </a:solidFill>
                <a:latin typeface="Times New Roman" panose="02020603050405020304" pitchFamily="18" charset="0"/>
                <a:cs typeface="Times New Roman" panose="02020603050405020304" pitchFamily="18" charset="0"/>
              </a:rPr>
              <a:t>+ T</a:t>
            </a:r>
            <a:r>
              <a:rPr lang="vi-VN" dirty="0">
                <a:solidFill>
                  <a:schemeClr val="bg1"/>
                </a:solidFill>
                <a:latin typeface="Times New Roman" panose="02020603050405020304" pitchFamily="18" charset="0"/>
                <a:cs typeface="Times New Roman" panose="02020603050405020304" pitchFamily="18" charset="0"/>
              </a:rPr>
              <a:t>hường xuyên kiểm tra, rà soát khách hàng, giao dịch của khách hàng và các bên liên quan đến giao dịch của khách hàng với </a:t>
            </a:r>
            <a:r>
              <a:rPr lang="vi-VN" b="1" dirty="0">
                <a:solidFill>
                  <a:schemeClr val="bg1"/>
                </a:solidFill>
                <a:latin typeface="Times New Roman" panose="02020603050405020304" pitchFamily="18" charset="0"/>
                <a:cs typeface="Times New Roman" panose="02020603050405020304" pitchFamily="18" charset="0"/>
              </a:rPr>
              <a:t>danh sách tổ chức, cá nhân liên quan đến khủng bố, tài trợ khủng bố</a:t>
            </a:r>
            <a:r>
              <a:rPr lang="vi-VN" dirty="0">
                <a:solidFill>
                  <a:schemeClr val="bg1"/>
                </a:solidFill>
                <a:latin typeface="Times New Roman" panose="02020603050405020304" pitchFamily="18" charset="0"/>
                <a:cs typeface="Times New Roman" panose="02020603050405020304" pitchFamily="18" charset="0"/>
              </a:rPr>
              <a:t>. Khi có căn cứ để nghi ngờ hoặc phát hiện khách hàng, các bên liên quan đến giao dịch của khách hàng thuộc danh sách tổ chức, cá nhân liên quan đến khủng bố, tài trợ khủng bố hoặc khi có lý do để tin rằng giao dịch được yêu cầu thực hiện có liên quan tổ chức, cá nhân thực hiện hành vi có liên quan đến tài trợ khủng bố thì </a:t>
            </a:r>
            <a:r>
              <a:rPr lang="en-US" dirty="0">
                <a:solidFill>
                  <a:schemeClr val="bg1"/>
                </a:solidFill>
                <a:latin typeface="Times New Roman" panose="02020603050405020304" pitchFamily="18" charset="0"/>
                <a:cs typeface="Times New Roman" panose="02020603050405020304" pitchFamily="18" charset="0"/>
              </a:rPr>
              <a:t>FIs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DNFBPs </a:t>
            </a:r>
            <a:r>
              <a:rPr lang="vi-VN" dirty="0">
                <a:solidFill>
                  <a:schemeClr val="bg1"/>
                </a:solidFill>
                <a:latin typeface="Times New Roman" panose="02020603050405020304" pitchFamily="18" charset="0"/>
                <a:cs typeface="Times New Roman" panose="02020603050405020304" pitchFamily="18" charset="0"/>
              </a:rPr>
              <a:t>phải </a:t>
            </a:r>
            <a:r>
              <a:rPr lang="vi-VN" b="1" dirty="0">
                <a:solidFill>
                  <a:schemeClr val="bg1"/>
                </a:solidFill>
                <a:latin typeface="Times New Roman" panose="02020603050405020304" pitchFamily="18" charset="0"/>
                <a:cs typeface="Times New Roman" panose="02020603050405020304" pitchFamily="18" charset="0"/>
              </a:rPr>
              <a:t>áp dụng ngay biện pháp trì hoãn giao dịch</a:t>
            </a:r>
            <a:r>
              <a:rPr lang="vi-VN" dirty="0">
                <a:solidFill>
                  <a:schemeClr val="bg1"/>
                </a:solidFill>
                <a:latin typeface="Times New Roman" panose="02020603050405020304" pitchFamily="18" charset="0"/>
                <a:cs typeface="Times New Roman" panose="02020603050405020304" pitchFamily="18" charset="0"/>
              </a:rPr>
              <a:t>.</a:t>
            </a:r>
            <a:endParaRPr lang="en-US" dirty="0">
              <a:solidFill>
                <a:schemeClr val="bg1"/>
              </a:solidFill>
              <a:latin typeface="Times New Roman" panose="02020603050405020304" pitchFamily="18" charset="0"/>
              <a:cs typeface="Times New Roman" panose="02020603050405020304" pitchFamily="18" charset="0"/>
            </a:endParaRPr>
          </a:p>
          <a:p>
            <a:pPr algn="just">
              <a:spcBef>
                <a:spcPts val="600"/>
              </a:spcBef>
              <a:spcAft>
                <a:spcPts val="600"/>
              </a:spcAft>
              <a:defRPr/>
            </a:pPr>
            <a:r>
              <a:rPr lang="en-US" dirty="0">
                <a:solidFill>
                  <a:schemeClr val="bg1"/>
                </a:solidFill>
                <a:latin typeface="Times New Roman" panose="02020603050405020304" pitchFamily="18" charset="0"/>
                <a:cs typeface="Times New Roman" panose="02020603050405020304" pitchFamily="18" charset="0"/>
              </a:rPr>
              <a:t>+ </a:t>
            </a:r>
            <a:r>
              <a:rPr lang="vi-VN" dirty="0">
                <a:solidFill>
                  <a:schemeClr val="bg1"/>
                </a:solidFill>
                <a:latin typeface="Times New Roman" panose="02020603050405020304" pitchFamily="18" charset="0"/>
                <a:cs typeface="Times New Roman" panose="02020603050405020304" pitchFamily="18" charset="0"/>
              </a:rPr>
              <a:t>Trong thời hạn 24 giờ kể từ khi nghi ngờ hoặc phát hiện tiền, tài sản liên quan đến khủng bố, tài trợ khủng bố, phải </a:t>
            </a:r>
            <a:r>
              <a:rPr lang="vi-VN" b="1" dirty="0">
                <a:solidFill>
                  <a:schemeClr val="bg1"/>
                </a:solidFill>
                <a:latin typeface="Times New Roman" panose="02020603050405020304" pitchFamily="18" charset="0"/>
                <a:cs typeface="Times New Roman" panose="02020603050405020304" pitchFamily="18" charset="0"/>
              </a:rPr>
              <a:t>báo cáo ngay việc áp dụng biện pháp trì hoãn giao dịch </a:t>
            </a:r>
            <a:r>
              <a:rPr lang="vi-VN" dirty="0">
                <a:solidFill>
                  <a:schemeClr val="bg1"/>
                </a:solidFill>
                <a:latin typeface="Times New Roman" panose="02020603050405020304" pitchFamily="18" charset="0"/>
                <a:cs typeface="Times New Roman" panose="02020603050405020304" pitchFamily="18" charset="0"/>
              </a:rPr>
              <a:t>và gửi kèm các tài liệu có liên quan cho Cơ quan phòng, chống khủng bố Bộ Công an hoặc Cơ quan phòng, chống khủng bố Công an cấp tỉnh, Cơ quan thực hiện chức năng, nhiệm vụ phòng, chống rửa tiền thuộc </a:t>
            </a:r>
            <a:r>
              <a:rPr lang="en-US" dirty="0">
                <a:solidFill>
                  <a:schemeClr val="bg1"/>
                </a:solidFill>
                <a:latin typeface="Times New Roman" panose="02020603050405020304" pitchFamily="18" charset="0"/>
                <a:cs typeface="Times New Roman" panose="02020603050405020304" pitchFamily="18" charset="0"/>
              </a:rPr>
              <a:t>NHNN</a:t>
            </a:r>
            <a:r>
              <a:rPr lang="vi-VN" dirty="0">
                <a:solidFill>
                  <a:schemeClr val="bg1"/>
                </a:solidFill>
                <a:latin typeface="Times New Roman" panose="02020603050405020304" pitchFamily="18" charset="0"/>
                <a:cs typeface="Times New Roman" panose="02020603050405020304" pitchFamily="18" charset="0"/>
              </a:rPr>
              <a:t>; báo cáo giao dịch đáng ngờ về tài trợ khủng bố cho Cơ quan thực hiện chức năng, nhiệm vụ phòng, chống rửa tiền thuộc </a:t>
            </a:r>
            <a:r>
              <a:rPr lang="en-US" dirty="0">
                <a:solidFill>
                  <a:schemeClr val="bg1"/>
                </a:solidFill>
                <a:latin typeface="Times New Roman" panose="02020603050405020304" pitchFamily="18" charset="0"/>
                <a:cs typeface="Times New Roman" panose="02020603050405020304" pitchFamily="18" charset="0"/>
              </a:rPr>
              <a:t>NHNN.</a:t>
            </a:r>
          </a:p>
          <a:p>
            <a:pPr algn="just" fontAlgn="auto">
              <a:spcBef>
                <a:spcPts val="600"/>
              </a:spcBef>
              <a:spcAft>
                <a:spcPts val="600"/>
              </a:spcAft>
              <a:buFontTx/>
              <a:buChar char="-"/>
              <a:defRPr/>
            </a:pPr>
            <a:r>
              <a:rPr lang="en-US" sz="2000" dirty="0" err="1">
                <a:solidFill>
                  <a:schemeClr val="bg1"/>
                </a:solidFill>
                <a:latin typeface="Times New Roman" panose="02020603050405020304" pitchFamily="18" charset="0"/>
                <a:cs typeface="Times New Roman" panose="02020603050405020304" pitchFamily="18" charset="0"/>
              </a:rPr>
              <a:t>Khoản</a:t>
            </a:r>
            <a:r>
              <a:rPr lang="en-US" sz="2000" dirty="0">
                <a:solidFill>
                  <a:schemeClr val="bg1"/>
                </a:solidFill>
                <a:latin typeface="Times New Roman" panose="02020603050405020304" pitchFamily="18" charset="0"/>
                <a:cs typeface="Times New Roman" panose="02020603050405020304" pitchFamily="18" charset="0"/>
              </a:rPr>
              <a:t> 4 </a:t>
            </a:r>
            <a:r>
              <a:rPr lang="en-US" sz="2000" dirty="0" err="1">
                <a:solidFill>
                  <a:schemeClr val="bg1"/>
                </a:solidFill>
                <a:latin typeface="Times New Roman" panose="02020603050405020304" pitchFamily="18" charset="0"/>
                <a:cs typeface="Times New Roman" panose="02020603050405020304" pitchFamily="18" charset="0"/>
              </a:rPr>
              <a:t>Điều</a:t>
            </a:r>
            <a:r>
              <a:rPr lang="en-US" sz="2000" dirty="0">
                <a:solidFill>
                  <a:schemeClr val="bg1"/>
                </a:solidFill>
                <a:latin typeface="Times New Roman" panose="02020603050405020304" pitchFamily="18" charset="0"/>
                <a:cs typeface="Times New Roman" panose="02020603050405020304" pitchFamily="18" charset="0"/>
              </a:rPr>
              <a:t> 11: ĐTBC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trách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nhiệm</a:t>
            </a:r>
            <a:endParaRPr lang="en-US" sz="2000" dirty="0">
              <a:solidFill>
                <a:schemeClr val="bg1"/>
              </a:solidFill>
              <a:latin typeface="Times New Roman" panose="02020603050405020304" pitchFamily="18" charset="0"/>
              <a:cs typeface="Times New Roman" panose="02020603050405020304" pitchFamily="18" charset="0"/>
            </a:endParaRPr>
          </a:p>
          <a:p>
            <a:pPr algn="just">
              <a:spcBef>
                <a:spcPts val="600"/>
              </a:spcBef>
              <a:spcAft>
                <a:spcPts val="600"/>
              </a:spcAft>
              <a:defRPr/>
            </a:pPr>
            <a:r>
              <a:rPr lang="en-US" sz="2000" dirty="0">
                <a:solidFill>
                  <a:schemeClr val="bg1"/>
                </a:solidFill>
                <a:latin typeface="Times New Roman" panose="02020603050405020304" pitchFamily="18" charset="0"/>
                <a:cs typeface="Times New Roman" panose="02020603050405020304" pitchFamily="18" charset="0"/>
              </a:rPr>
              <a:t>Thường </a:t>
            </a:r>
            <a:r>
              <a:rPr lang="en-US" sz="2000" dirty="0" err="1">
                <a:solidFill>
                  <a:schemeClr val="bg1"/>
                </a:solidFill>
                <a:latin typeface="Times New Roman" panose="02020603050405020304" pitchFamily="18" charset="0"/>
                <a:cs typeface="Times New Roman" panose="02020603050405020304" pitchFamily="18" charset="0"/>
              </a:rPr>
              <a:t>xuyên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nhật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kiểm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soát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danh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sách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tổ</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chức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liên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quan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khủng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bố</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tài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khủng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bố</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bố</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Cổng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điện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Bộ</a:t>
            </a:r>
            <a:r>
              <a:rPr lang="en-US" sz="2000" dirty="0">
                <a:solidFill>
                  <a:schemeClr val="bg1"/>
                </a:solidFill>
                <a:latin typeface="Times New Roman" panose="02020603050405020304" pitchFamily="18" charset="0"/>
                <a:cs typeface="Times New Roman" panose="02020603050405020304" pitchFamily="18" charset="0"/>
              </a:rPr>
              <a:t> Công an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phải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ngay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việc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hoãn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giao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dịch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ngừng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lưu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tỏa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tiền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tài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sản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liên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quan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khủng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bố</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tài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khủng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bố</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theo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định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Nghị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định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này</a:t>
            </a:r>
            <a:endParaRPr lang="vi-VN" sz="2000" dirty="0">
              <a:solidFill>
                <a:schemeClr val="bg1"/>
              </a:solidFill>
              <a:latin typeface="Times New Roman" panose="02020603050405020304" pitchFamily="18" charset="0"/>
              <a:cs typeface="Times New Roman" panose="02020603050405020304" pitchFamily="18" charset="0"/>
            </a:endParaRPr>
          </a:p>
          <a:p>
            <a:pPr algn="just">
              <a:spcAft>
                <a:spcPts val="600"/>
              </a:spcAft>
              <a:defRPr/>
            </a:pPr>
            <a:endParaRPr lang="en-US" sz="2000" dirty="0">
              <a:solidFill>
                <a:schemeClr val="bg1"/>
              </a:solidFill>
              <a:latin typeface="Times New Roman" panose="02020603050405020304" pitchFamily="18" charset="0"/>
              <a:cs typeface="Times New Roman" panose="02020603050405020304" pitchFamily="18" charset="0"/>
            </a:endParaRPr>
          </a:p>
          <a:p>
            <a:pPr algn="ctr"/>
            <a:endParaRPr lang="en-US" dirty="0">
              <a:solidFill>
                <a:schemeClr val="bg1"/>
              </a:solidFill>
            </a:endParaRPr>
          </a:p>
        </p:txBody>
      </p:sp>
    </p:spTree>
    <p:extLst>
      <p:ext uri="{BB962C8B-B14F-4D97-AF65-F5344CB8AC3E}">
        <p14:creationId xmlns:p14="http://schemas.microsoft.com/office/powerpoint/2010/main" val="7224853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6F431A4-1BA0-677E-EC2A-F40A242FBDB5}"/>
            </a:ext>
          </a:extLst>
        </p:cNvPr>
        <p:cNvGrpSpPr/>
        <p:nvPr/>
      </p:nvGrpSpPr>
      <p:grpSpPr>
        <a:xfrm>
          <a:off x="0" y="0"/>
          <a:ext cx="0" cy="0"/>
          <a:chOff x="0" y="0"/>
          <a:chExt cx="0" cy="0"/>
        </a:xfrm>
      </p:grpSpPr>
      <p:grpSp>
        <p:nvGrpSpPr>
          <p:cNvPr id="4" name="Group 9">
            <a:extLst>
              <a:ext uri="{FF2B5EF4-FFF2-40B4-BE49-F238E27FC236}">
                <a16:creationId xmlns:a16="http://schemas.microsoft.com/office/drawing/2014/main" xmlns="" id="{A4A19CC6-E92D-1485-7AFA-B43925694385}"/>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5" name="Freeform 10">
              <a:extLst>
                <a:ext uri="{FF2B5EF4-FFF2-40B4-BE49-F238E27FC236}">
                  <a16:creationId xmlns:a16="http://schemas.microsoft.com/office/drawing/2014/main" xmlns="" id="{2D99B772-7EDA-D2FE-FF5C-2629C4CED5FF}"/>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sz="2400" i="1"/>
            </a:p>
          </p:txBody>
        </p:sp>
        <p:sp>
          <p:nvSpPr>
            <p:cNvPr id="6" name="TextBox 11">
              <a:extLst>
                <a:ext uri="{FF2B5EF4-FFF2-40B4-BE49-F238E27FC236}">
                  <a16:creationId xmlns:a16="http://schemas.microsoft.com/office/drawing/2014/main" xmlns="" id="{0FD66F8F-956E-F956-700E-121D84EE40B8}"/>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sz="2400" i="1"/>
            </a:p>
          </p:txBody>
        </p:sp>
      </p:grpSp>
      <p:sp>
        <p:nvSpPr>
          <p:cNvPr id="7" name="TextBox 12">
            <a:extLst>
              <a:ext uri="{FF2B5EF4-FFF2-40B4-BE49-F238E27FC236}">
                <a16:creationId xmlns:a16="http://schemas.microsoft.com/office/drawing/2014/main" xmlns="" id="{2B22958B-2303-0066-FF72-C9B23A75A92C}"/>
              </a:ext>
            </a:extLst>
          </p:cNvPr>
          <p:cNvSpPr txBox="1"/>
          <p:nvPr/>
        </p:nvSpPr>
        <p:spPr>
          <a:xfrm rot="16200000">
            <a:off x="-2387838" y="3063958"/>
            <a:ext cx="5772151" cy="339004"/>
          </a:xfrm>
          <a:prstGeom prst="rect">
            <a:avLst/>
          </a:prstGeom>
        </p:spPr>
        <p:txBody>
          <a:bodyPr wrap="square" lIns="0" tIns="0" rIns="0" bIns="0" rtlCol="0" anchor="t">
            <a:spAutoFit/>
          </a:bodyPr>
          <a:lstStyle/>
          <a:p>
            <a:pPr algn="r">
              <a:lnSpc>
                <a:spcPts val="2940"/>
              </a:lnSpc>
            </a:pPr>
            <a:r>
              <a:rPr lang="en-US" sz="20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8" name="AutoShape 13">
            <a:extLst>
              <a:ext uri="{FF2B5EF4-FFF2-40B4-BE49-F238E27FC236}">
                <a16:creationId xmlns:a16="http://schemas.microsoft.com/office/drawing/2014/main" xmlns="" id="{51693626-A23F-086A-809D-7458A46EEFFA}"/>
              </a:ext>
            </a:extLst>
          </p:cNvPr>
          <p:cNvSpPr/>
          <p:nvPr/>
        </p:nvSpPr>
        <p:spPr>
          <a:xfrm>
            <a:off x="542943" y="6191866"/>
            <a:ext cx="0" cy="2326063"/>
          </a:xfrm>
          <a:prstGeom prst="line">
            <a:avLst/>
          </a:prstGeom>
          <a:ln w="19050" cap="flat">
            <a:solidFill>
              <a:srgbClr val="FFFFFF"/>
            </a:solidFill>
            <a:prstDash val="solid"/>
            <a:headEnd type="none" w="sm" len="sm"/>
            <a:tailEnd type="none" w="sm" len="sm"/>
          </a:ln>
        </p:spPr>
        <p:txBody>
          <a:bodyPr/>
          <a:lstStyle/>
          <a:p>
            <a:endParaRPr lang="en-US" sz="2400" i="1"/>
          </a:p>
        </p:txBody>
      </p:sp>
      <p:sp>
        <p:nvSpPr>
          <p:cNvPr id="9" name="TextBox 14">
            <a:extLst>
              <a:ext uri="{FF2B5EF4-FFF2-40B4-BE49-F238E27FC236}">
                <a16:creationId xmlns:a16="http://schemas.microsoft.com/office/drawing/2014/main" xmlns="" id="{49CFEB93-8B24-4140-E8E0-B624B16B8BEE}"/>
              </a:ext>
            </a:extLst>
          </p:cNvPr>
          <p:cNvSpPr txBox="1"/>
          <p:nvPr/>
        </p:nvSpPr>
        <p:spPr>
          <a:xfrm>
            <a:off x="0" y="9096375"/>
            <a:ext cx="1047750" cy="379463"/>
          </a:xfrm>
          <a:prstGeom prst="rect">
            <a:avLst/>
          </a:prstGeom>
        </p:spPr>
        <p:txBody>
          <a:bodyPr lIns="0" tIns="0" rIns="0" bIns="0" rtlCol="0" anchor="t">
            <a:spAutoFit/>
          </a:bodyPr>
          <a:lstStyle/>
          <a:p>
            <a:pPr algn="ctr">
              <a:lnSpc>
                <a:spcPts val="2940"/>
              </a:lnSpc>
            </a:pPr>
            <a:r>
              <a:rPr lang="en-US" sz="2800" i="1">
                <a:solidFill>
                  <a:srgbClr val="FFFFFF"/>
                </a:solidFill>
                <a:latin typeface="Poppins Light"/>
                <a:ea typeface="Poppins Light"/>
                <a:cs typeface="Poppins Light"/>
                <a:sym typeface="Poppins Light"/>
              </a:rPr>
              <a:t>00</a:t>
            </a:r>
          </a:p>
        </p:txBody>
      </p:sp>
      <p:sp>
        <p:nvSpPr>
          <p:cNvPr id="10" name="Title 1">
            <a:extLst>
              <a:ext uri="{FF2B5EF4-FFF2-40B4-BE49-F238E27FC236}">
                <a16:creationId xmlns:a16="http://schemas.microsoft.com/office/drawing/2014/main" xmlns="" id="{B8DF947D-0E7D-85E8-30CA-29472423AFD4}"/>
              </a:ext>
            </a:extLst>
          </p:cNvPr>
          <p:cNvSpPr txBox="1">
            <a:spLocks/>
          </p:cNvSpPr>
          <p:nvPr/>
        </p:nvSpPr>
        <p:spPr>
          <a:xfrm>
            <a:off x="4419600" y="346649"/>
            <a:ext cx="13258800" cy="750205"/>
          </a:xfrm>
          <a:prstGeom prst="rect">
            <a:avLst/>
          </a:prstGeom>
        </p:spPr>
        <p:txBody>
          <a:bodyPr vert="horz"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6335"/>
              </a:lnSpc>
            </a:pPr>
            <a:r>
              <a:rPr lang="en-US" sz="4800" b="1" i="1" dirty="0">
                <a:solidFill>
                  <a:srgbClr val="171717"/>
                </a:solidFill>
                <a:latin typeface="Times New Roman" panose="02020603050405020304" pitchFamily="18" charset="0"/>
                <a:cs typeface="Times New Roman" panose="02020603050405020304" pitchFamily="18" charset="0"/>
              </a:rPr>
              <a:t>Lực </a:t>
            </a:r>
            <a:r>
              <a:rPr lang="en-US" sz="4800" b="1" i="1" dirty="0" err="1">
                <a:solidFill>
                  <a:srgbClr val="171717"/>
                </a:solidFill>
                <a:latin typeface="Times New Roman" panose="02020603050405020304" pitchFamily="18" charset="0"/>
                <a:cs typeface="Times New Roman" panose="02020603050405020304" pitchFamily="18" charset="0"/>
              </a:rPr>
              <a:t>lượng</a:t>
            </a:r>
            <a:r>
              <a:rPr lang="en-US" sz="4800" b="1" i="1" dirty="0">
                <a:solidFill>
                  <a:srgbClr val="171717"/>
                </a:solidFill>
                <a:latin typeface="Times New Roman" panose="02020603050405020304" pitchFamily="18" charset="0"/>
                <a:cs typeface="Times New Roman" panose="02020603050405020304" pitchFamily="18" charset="0"/>
              </a:rPr>
              <a:t> </a:t>
            </a:r>
            <a:r>
              <a:rPr lang="en-US" sz="4800" b="1" i="1" dirty="0" err="1">
                <a:solidFill>
                  <a:srgbClr val="171717"/>
                </a:solidFill>
                <a:latin typeface="Times New Roman" panose="02020603050405020304" pitchFamily="18" charset="0"/>
                <a:cs typeface="Times New Roman" panose="02020603050405020304" pitchFamily="18" charset="0"/>
              </a:rPr>
              <a:t>đặc</a:t>
            </a:r>
            <a:r>
              <a:rPr lang="en-US" sz="4800" b="1" i="1" dirty="0">
                <a:solidFill>
                  <a:srgbClr val="171717"/>
                </a:solidFill>
                <a:latin typeface="Times New Roman" panose="02020603050405020304" pitchFamily="18" charset="0"/>
                <a:cs typeface="Times New Roman" panose="02020603050405020304" pitchFamily="18" charset="0"/>
              </a:rPr>
              <a:t> </a:t>
            </a:r>
            <a:r>
              <a:rPr lang="en-US" sz="4800" b="1" i="1" dirty="0" err="1">
                <a:solidFill>
                  <a:srgbClr val="171717"/>
                </a:solidFill>
                <a:latin typeface="Times New Roman" panose="02020603050405020304" pitchFamily="18" charset="0"/>
                <a:cs typeface="Times New Roman" panose="02020603050405020304" pitchFamily="18" charset="0"/>
              </a:rPr>
              <a:t>nhiệm</a:t>
            </a:r>
            <a:r>
              <a:rPr lang="en-US" sz="4800" b="1" i="1" dirty="0">
                <a:solidFill>
                  <a:srgbClr val="171717"/>
                </a:solidFill>
                <a:latin typeface="Times New Roman" panose="02020603050405020304" pitchFamily="18" charset="0"/>
                <a:cs typeface="Times New Roman" panose="02020603050405020304" pitchFamily="18" charset="0"/>
              </a:rPr>
              <a:t> </a:t>
            </a:r>
            <a:r>
              <a:rPr lang="en-US" sz="4800" b="1" i="1" dirty="0" err="1">
                <a:solidFill>
                  <a:srgbClr val="171717"/>
                </a:solidFill>
                <a:latin typeface="Times New Roman" panose="02020603050405020304" pitchFamily="18" charset="0"/>
                <a:cs typeface="Times New Roman" panose="02020603050405020304" pitchFamily="18" charset="0"/>
              </a:rPr>
              <a:t>tài</a:t>
            </a:r>
            <a:r>
              <a:rPr lang="en-US" sz="4800" b="1" i="1" dirty="0">
                <a:solidFill>
                  <a:srgbClr val="171717"/>
                </a:solidFill>
                <a:latin typeface="Times New Roman" panose="02020603050405020304" pitchFamily="18" charset="0"/>
                <a:cs typeface="Times New Roman" panose="02020603050405020304" pitchFamily="18" charset="0"/>
              </a:rPr>
              <a:t> </a:t>
            </a:r>
            <a:r>
              <a:rPr lang="en-US" sz="4800" b="1" i="1" dirty="0" err="1">
                <a:solidFill>
                  <a:srgbClr val="171717"/>
                </a:solidFill>
                <a:latin typeface="Times New Roman" panose="02020603050405020304" pitchFamily="18" charset="0"/>
                <a:cs typeface="Times New Roman" panose="02020603050405020304" pitchFamily="18" charset="0"/>
              </a:rPr>
              <a:t>chính</a:t>
            </a:r>
            <a:r>
              <a:rPr lang="en-US" sz="4800" b="1" i="1" dirty="0">
                <a:solidFill>
                  <a:srgbClr val="171717"/>
                </a:solidFill>
                <a:latin typeface="Times New Roman" panose="02020603050405020304" pitchFamily="18" charset="0"/>
                <a:cs typeface="Times New Roman" panose="02020603050405020304" pitchFamily="18" charset="0"/>
              </a:rPr>
              <a:t> FATF </a:t>
            </a:r>
          </a:p>
        </p:txBody>
      </p:sp>
      <p:pic>
        <p:nvPicPr>
          <p:cNvPr id="21" name="Picture 20">
            <a:extLst>
              <a:ext uri="{FF2B5EF4-FFF2-40B4-BE49-F238E27FC236}">
                <a16:creationId xmlns:a16="http://schemas.microsoft.com/office/drawing/2014/main" xmlns="" id="{B3605A6C-7B0A-1A46-D641-7A358BC48D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4600" y="453624"/>
            <a:ext cx="819318" cy="819318"/>
          </a:xfrm>
          <a:prstGeom prst="rect">
            <a:avLst/>
          </a:prstGeom>
        </p:spPr>
      </p:pic>
      <p:sp>
        <p:nvSpPr>
          <p:cNvPr id="2" name="Slide Number Placeholder 1">
            <a:extLst>
              <a:ext uri="{FF2B5EF4-FFF2-40B4-BE49-F238E27FC236}">
                <a16:creationId xmlns:a16="http://schemas.microsoft.com/office/drawing/2014/main" xmlns="" id="{C803967D-B139-3F6D-FA97-D259AE394D6E}"/>
              </a:ext>
            </a:extLst>
          </p:cNvPr>
          <p:cNvSpPr>
            <a:spLocks noGrp="1"/>
          </p:cNvSpPr>
          <p:nvPr>
            <p:ph type="sldNum" sz="quarter" idx="12"/>
          </p:nvPr>
        </p:nvSpPr>
        <p:spPr>
          <a:xfrm>
            <a:off x="15697200" y="9448550"/>
            <a:ext cx="2133600" cy="365125"/>
          </a:xfrm>
        </p:spPr>
        <p:txBody>
          <a:bodyPr/>
          <a:lstStyle/>
          <a:p>
            <a:fld id="{B6F15528-21DE-4FAA-801E-634DDDAF4B2B}" type="slidenum">
              <a:rPr lang="en-US" sz="1600" i="1" smtClean="0"/>
              <a:pPr/>
              <a:t>42</a:t>
            </a:fld>
            <a:endParaRPr lang="en-US" sz="1600" i="1"/>
          </a:p>
        </p:txBody>
      </p:sp>
      <p:graphicFrame>
        <p:nvGraphicFramePr>
          <p:cNvPr id="12" name="Diagram 11">
            <a:extLst>
              <a:ext uri="{FF2B5EF4-FFF2-40B4-BE49-F238E27FC236}">
                <a16:creationId xmlns:a16="http://schemas.microsoft.com/office/drawing/2014/main" xmlns="" id="{72A2A564-34DA-A8E5-A39E-AF48FB101238}"/>
              </a:ext>
            </a:extLst>
          </p:cNvPr>
          <p:cNvGraphicFramePr/>
          <p:nvPr>
            <p:extLst>
              <p:ext uri="{D42A27DB-BD31-4B8C-83A1-F6EECF244321}">
                <p14:modId xmlns:p14="http://schemas.microsoft.com/office/powerpoint/2010/main" val="2473422000"/>
              </p:ext>
            </p:extLst>
          </p:nvPr>
        </p:nvGraphicFramePr>
        <p:xfrm>
          <a:off x="1752600" y="1371513"/>
          <a:ext cx="15773400" cy="77248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xmlns="" id="{F05EEAF6-E45B-0EAC-7008-F3BE39946354}"/>
              </a:ext>
            </a:extLst>
          </p:cNvPr>
          <p:cNvSpPr txBox="1"/>
          <p:nvPr/>
        </p:nvSpPr>
        <p:spPr>
          <a:xfrm>
            <a:off x="3200400" y="9079218"/>
            <a:ext cx="13487400" cy="461665"/>
          </a:xfrm>
          <a:prstGeom prst="rect">
            <a:avLst/>
          </a:prstGeom>
          <a:noFill/>
        </p:spPr>
        <p:txBody>
          <a:bodyPr wrap="square">
            <a:spAutoFit/>
          </a:bodyPr>
          <a:lstStyle/>
          <a:p>
            <a:pPr marL="0" lvl="2" indent="0">
              <a:buFont typeface="Arial" pitchFamily="34" charset="0"/>
              <a:buNone/>
              <a:defRPr/>
            </a:pPr>
            <a:r>
              <a:rPr lang="en-US" sz="2400" i="1" dirty="0">
                <a:latin typeface="Times New Roman" panose="02020603050405020304" pitchFamily="18" charset="0"/>
                <a:cs typeface="Times New Roman" panose="02020603050405020304" pitchFamily="18" charset="0"/>
              </a:rPr>
              <a:t>02 Danh </a:t>
            </a:r>
            <a:r>
              <a:rPr lang="en-US" sz="2400" i="1" dirty="0" err="1">
                <a:latin typeface="Times New Roman" panose="02020603050405020304" pitchFamily="18" charset="0"/>
                <a:cs typeface="Times New Roman" panose="02020603050405020304" pitchFamily="18" charset="0"/>
              </a:rPr>
              <a:t>sách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cập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định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hàng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năm</a:t>
            </a:r>
            <a:r>
              <a:rPr lang="en-US" sz="2400" i="1" dirty="0">
                <a:latin typeface="Times New Roman" panose="02020603050405020304" pitchFamily="18" charset="0"/>
                <a:cs typeface="Times New Roman" panose="02020603050405020304" pitchFamily="18" charset="0"/>
              </a:rPr>
              <a:t> 3 </a:t>
            </a:r>
            <a:r>
              <a:rPr lang="en-US" sz="2400" i="1" dirty="0" err="1">
                <a:latin typeface="Times New Roman" panose="02020603050405020304" pitchFamily="18" charset="0"/>
                <a:cs typeface="Times New Roman" panose="02020603050405020304" pitchFamily="18" charset="0"/>
              </a:rPr>
              <a:t>lần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tháng</a:t>
            </a:r>
            <a:r>
              <a:rPr lang="en-US" sz="2400" i="1" dirty="0">
                <a:latin typeface="Times New Roman" panose="02020603050405020304" pitchFamily="18" charset="0"/>
                <a:cs typeface="Times New Roman" panose="02020603050405020304" pitchFamily="18" charset="0"/>
              </a:rPr>
              <a:t> 2, </a:t>
            </a:r>
            <a:r>
              <a:rPr lang="en-US" sz="2400" i="1" dirty="0" err="1">
                <a:latin typeface="Times New Roman" panose="02020603050405020304" pitchFamily="18" charset="0"/>
                <a:cs typeface="Times New Roman" panose="02020603050405020304" pitchFamily="18" charset="0"/>
              </a:rPr>
              <a:t>tháng</a:t>
            </a:r>
            <a:r>
              <a:rPr lang="en-US" sz="2400" i="1" dirty="0">
                <a:latin typeface="Times New Roman" panose="02020603050405020304" pitchFamily="18" charset="0"/>
                <a:cs typeface="Times New Roman" panose="02020603050405020304" pitchFamily="18" charset="0"/>
              </a:rPr>
              <a:t> 6, </a:t>
            </a:r>
            <a:r>
              <a:rPr lang="en-US" sz="2400" i="1" dirty="0" err="1">
                <a:latin typeface="Times New Roman" panose="02020603050405020304" pitchFamily="18" charset="0"/>
                <a:cs typeface="Times New Roman" panose="02020603050405020304" pitchFamily="18" charset="0"/>
              </a:rPr>
              <a:t>tháng</a:t>
            </a:r>
            <a:r>
              <a:rPr lang="en-US" sz="2400" i="1" dirty="0">
                <a:latin typeface="Times New Roman" panose="02020603050405020304" pitchFamily="18" charset="0"/>
                <a:cs typeface="Times New Roman" panose="02020603050405020304" pitchFamily="18" charset="0"/>
              </a:rPr>
              <a:t> 10).</a:t>
            </a:r>
          </a:p>
        </p:txBody>
      </p:sp>
    </p:spTree>
    <p:extLst>
      <p:ext uri="{BB962C8B-B14F-4D97-AF65-F5344CB8AC3E}">
        <p14:creationId xmlns:p14="http://schemas.microsoft.com/office/powerpoint/2010/main" val="5763663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3E79F68-3400-B989-29E8-A35D7474ED1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5FAA4A7B-4CAE-45AD-B7FB-5E2B8C8AEDED}"/>
              </a:ext>
            </a:extLst>
          </p:cNvPr>
          <p:cNvSpPr/>
          <p:nvPr/>
        </p:nvSpPr>
        <p:spPr>
          <a:xfrm>
            <a:off x="-243360" y="6443595"/>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A8B594C3-D465-A3F9-7211-61C864ABEAC8}"/>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F114DC7D-5019-40D0-BB5B-87FD55752BCB}"/>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3847FDCD-2980-3C5E-86C9-03883F6A4FED}"/>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135F640C-5A9E-2656-6CD4-674773EFD597}"/>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E5A9B308-A1B5-578B-E089-4AF656D04B12}"/>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2386AD17-B5F3-42A2-6C1F-75C3441D2C65}"/>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26A53B92-43B7-9382-D0C5-2B40488D9FA7}"/>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7A7B11D5-CBE4-E98C-9FC9-36BEE96E5420}"/>
              </a:ext>
            </a:extLst>
          </p:cNvPr>
          <p:cNvSpPr txBox="1"/>
          <p:nvPr/>
        </p:nvSpPr>
        <p:spPr>
          <a:xfrm>
            <a:off x="4724399" y="675090"/>
            <a:ext cx="12785707" cy="1534074"/>
          </a:xfrm>
          <a:prstGeom prst="rect">
            <a:avLst/>
          </a:prstGeom>
        </p:spPr>
        <p:txBody>
          <a:bodyPr wrap="square" lIns="0" tIns="0" rIns="0" bIns="0" rtlCol="0" anchor="t">
            <a:spAutoFit/>
          </a:bodyPr>
          <a:lstStyle/>
          <a:p>
            <a:pPr>
              <a:lnSpc>
                <a:spcPts val="6335"/>
              </a:lnSpc>
            </a:pPr>
            <a:r>
              <a:rPr lang="en-US" altLang="en-US" sz="4000" b="1" dirty="0">
                <a:solidFill>
                  <a:srgbClr val="286D9F"/>
                </a:solidFill>
                <a:latin typeface="Times New Roman" pitchFamily="18" charset="0"/>
                <a:cs typeface="Times New Roman" pitchFamily="18" charset="0"/>
              </a:rPr>
              <a:t>Danh </a:t>
            </a:r>
            <a:r>
              <a:rPr lang="en-US" altLang="en-US" sz="4000" b="1" dirty="0" err="1">
                <a:solidFill>
                  <a:srgbClr val="286D9F"/>
                </a:solidFill>
                <a:latin typeface="Times New Roman" pitchFamily="18" charset="0"/>
                <a:cs typeface="Times New Roman" pitchFamily="18" charset="0"/>
              </a:rPr>
              <a:t>sách</a:t>
            </a:r>
            <a:r>
              <a:rPr lang="en-US" altLang="en-US" sz="4000" b="1" dirty="0">
                <a:solidFill>
                  <a:srgbClr val="286D9F"/>
                </a:solidFill>
                <a:latin typeface="Times New Roman" pitchFamily="18" charset="0"/>
                <a:cs typeface="Times New Roman" pitchFamily="18" charset="0"/>
              </a:rPr>
              <a:t> “</a:t>
            </a:r>
            <a:r>
              <a:rPr lang="en-US" altLang="en-US" sz="4000" b="1" dirty="0" err="1">
                <a:solidFill>
                  <a:srgbClr val="286D9F"/>
                </a:solidFill>
                <a:latin typeface="Times New Roman" pitchFamily="18" charset="0"/>
                <a:cs typeface="Times New Roman" pitchFamily="18" charset="0"/>
              </a:rPr>
              <a:t>Xám</a:t>
            </a:r>
            <a:r>
              <a:rPr lang="en-US" altLang="en-US" sz="4000" b="1" dirty="0">
                <a:solidFill>
                  <a:srgbClr val="286D9F"/>
                </a:solidFill>
                <a:latin typeface="Times New Roman" pitchFamily="18" charset="0"/>
                <a:cs typeface="Times New Roman" pitchFamily="18" charset="0"/>
              </a:rPr>
              <a:t>” </a:t>
            </a:r>
            <a:r>
              <a:rPr lang="en-US" altLang="en-US" sz="4000" b="1" dirty="0" err="1">
                <a:solidFill>
                  <a:srgbClr val="286D9F"/>
                </a:solidFill>
                <a:latin typeface="Times New Roman" pitchFamily="18" charset="0"/>
                <a:cs typeface="Times New Roman" pitchFamily="18" charset="0"/>
              </a:rPr>
              <a:t>hiện</a:t>
            </a:r>
            <a:r>
              <a:rPr lang="en-US" altLang="en-US" sz="4000" b="1" dirty="0">
                <a:solidFill>
                  <a:srgbClr val="286D9F"/>
                </a:solidFill>
                <a:latin typeface="Times New Roman" pitchFamily="18" charset="0"/>
                <a:cs typeface="Times New Roman" pitchFamily="18" charset="0"/>
              </a:rPr>
              <a:t> </a:t>
            </a:r>
            <a:r>
              <a:rPr lang="en-US" altLang="en-US" sz="4000" b="1" dirty="0" err="1">
                <a:solidFill>
                  <a:srgbClr val="286D9F"/>
                </a:solidFill>
                <a:latin typeface="Times New Roman" pitchFamily="18" charset="0"/>
                <a:cs typeface="Times New Roman" pitchFamily="18" charset="0"/>
              </a:rPr>
              <a:t>tại</a:t>
            </a:r>
            <a:r>
              <a:rPr lang="en-US" altLang="en-US" sz="4000" b="1" dirty="0">
                <a:solidFill>
                  <a:srgbClr val="286D9F"/>
                </a:solidFill>
                <a:latin typeface="Times New Roman" pitchFamily="18" charset="0"/>
                <a:cs typeface="Times New Roman" pitchFamily="18" charset="0"/>
              </a:rPr>
              <a:t> (13/2/2026)</a:t>
            </a:r>
            <a:br>
              <a:rPr lang="en-US" altLang="en-US" sz="4000" b="1" dirty="0">
                <a:solidFill>
                  <a:srgbClr val="286D9F"/>
                </a:solidFill>
                <a:latin typeface="Times New Roman" pitchFamily="18" charset="0"/>
                <a:cs typeface="Times New Roman" pitchFamily="18" charset="0"/>
              </a:rPr>
            </a:br>
            <a:endParaRPr lang="en-US" sz="4000" b="1" dirty="0">
              <a:solidFill>
                <a:srgbClr val="0409CE"/>
              </a:solidFill>
              <a:latin typeface="Times New Roman" panose="02020603050405020304" pitchFamily="18" charset="0"/>
              <a:ea typeface="Poppins Light"/>
              <a:cs typeface="Times New Roman" panose="02020603050405020304" pitchFamily="18" charset="0"/>
              <a:sym typeface="Poppins Light"/>
            </a:endParaRPr>
          </a:p>
        </p:txBody>
      </p:sp>
      <p:sp>
        <p:nvSpPr>
          <p:cNvPr id="3" name="Slide Number Placeholder 2">
            <a:extLst>
              <a:ext uri="{FF2B5EF4-FFF2-40B4-BE49-F238E27FC236}">
                <a16:creationId xmlns:a16="http://schemas.microsoft.com/office/drawing/2014/main" xmlns="" id="{4D77E1BD-A7C5-2784-31AB-8722DDC6ED02}"/>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43</a:t>
            </a:fld>
            <a:endParaRPr lang="en-US"/>
          </a:p>
        </p:txBody>
      </p:sp>
      <p:graphicFrame>
        <p:nvGraphicFramePr>
          <p:cNvPr id="19" name="Content Placeholder 4"/>
          <p:cNvGraphicFramePr>
            <a:graphicFrameLocks/>
          </p:cNvGraphicFramePr>
          <p:nvPr>
            <p:extLst>
              <p:ext uri="{D42A27DB-BD31-4B8C-83A1-F6EECF244321}">
                <p14:modId xmlns:p14="http://schemas.microsoft.com/office/powerpoint/2010/main" val="1592939772"/>
              </p:ext>
            </p:extLst>
          </p:nvPr>
        </p:nvGraphicFramePr>
        <p:xfrm>
          <a:off x="2819400" y="2056766"/>
          <a:ext cx="12900422" cy="7060209"/>
        </p:xfrm>
        <a:graphic>
          <a:graphicData uri="http://schemas.openxmlformats.org/drawingml/2006/table">
            <a:tbl>
              <a:tblPr firstRow="1" bandRow="1">
                <a:tableStyleId>{21E4AEA4-8DFA-4A89-87EB-49C32662AFE0}</a:tableStyleId>
              </a:tblPr>
              <a:tblGrid>
                <a:gridCol w="7562151">
                  <a:extLst>
                    <a:ext uri="{9D8B030D-6E8A-4147-A177-3AD203B41FA5}">
                      <a16:colId xmlns:a16="http://schemas.microsoft.com/office/drawing/2014/main" xmlns="" val="20000"/>
                    </a:ext>
                  </a:extLst>
                </a:gridCol>
                <a:gridCol w="5338271">
                  <a:extLst>
                    <a:ext uri="{9D8B030D-6E8A-4147-A177-3AD203B41FA5}">
                      <a16:colId xmlns:a16="http://schemas.microsoft.com/office/drawing/2014/main" xmlns="" val="20001"/>
                    </a:ext>
                  </a:extLst>
                </a:gridCol>
              </a:tblGrid>
              <a:tr h="7060209">
                <a:tc>
                  <a:txBody>
                    <a:bodyPr/>
                    <a:lstStyle/>
                    <a:p>
                      <a:pPr marL="457200" indent="-457200">
                        <a:buAutoNum type="arabicPeriod"/>
                      </a:pPr>
                      <a:r>
                        <a:rPr lang="en-US" sz="2800" dirty="0">
                          <a:latin typeface="Times New Roman" panose="02020603050405020304" pitchFamily="18" charset="0"/>
                          <a:cs typeface="Times New Roman" panose="02020603050405020304" pitchFamily="18" charset="0"/>
                        </a:rPr>
                        <a:t>Algeria, </a:t>
                      </a:r>
                    </a:p>
                    <a:p>
                      <a:pPr marL="457200" indent="-457200">
                        <a:buAutoNum type="arabicPeriod"/>
                      </a:pPr>
                      <a:r>
                        <a:rPr lang="en-US" sz="2800" dirty="0">
                          <a:latin typeface="Times New Roman" panose="02020603050405020304" pitchFamily="18" charset="0"/>
                          <a:cs typeface="Times New Roman" panose="02020603050405020304" pitchFamily="18" charset="0"/>
                        </a:rPr>
                        <a:t>Angola, </a:t>
                      </a:r>
                    </a:p>
                    <a:p>
                      <a:pPr marL="457200" indent="-457200">
                        <a:buAutoNum type="arabicPeriod"/>
                      </a:pPr>
                      <a:r>
                        <a:rPr lang="en-US" sz="2800" dirty="0">
                          <a:latin typeface="Times New Roman" panose="02020603050405020304" pitchFamily="18" charset="0"/>
                          <a:cs typeface="Times New Roman" panose="02020603050405020304" pitchFamily="18" charset="0"/>
                        </a:rPr>
                        <a:t>Bolivia,</a:t>
                      </a:r>
                    </a:p>
                    <a:p>
                      <a:pPr marL="457200" indent="-457200">
                        <a:buAutoNum type="arabicPeriod"/>
                      </a:pPr>
                      <a:r>
                        <a:rPr lang="en-US" sz="2800" dirty="0">
                          <a:latin typeface="Times New Roman" panose="02020603050405020304" pitchFamily="18" charset="0"/>
                          <a:cs typeface="Times New Roman" panose="02020603050405020304" pitchFamily="18" charset="0"/>
                        </a:rPr>
                        <a:t>Bulgaria,</a:t>
                      </a:r>
                    </a:p>
                    <a:p>
                      <a:pPr marL="457200" indent="-457200">
                        <a:buAutoNum type="arabicPeriod"/>
                      </a:pPr>
                      <a:r>
                        <a:rPr lang="en-US" sz="2800" dirty="0">
                          <a:latin typeface="Times New Roman" panose="02020603050405020304" pitchFamily="18" charset="0"/>
                          <a:cs typeface="Times New Roman" panose="02020603050405020304" pitchFamily="18" charset="0"/>
                        </a:rPr>
                        <a:t>Cameroon,</a:t>
                      </a:r>
                    </a:p>
                    <a:p>
                      <a:pPr marL="457200" indent="-457200">
                        <a:buAutoNum type="arabicPeriod"/>
                      </a:pPr>
                      <a:r>
                        <a:rPr lang="en-US" sz="2800" dirty="0">
                          <a:latin typeface="Times New Roman" panose="02020603050405020304" pitchFamily="18" charset="0"/>
                          <a:cs typeface="Times New Roman" panose="02020603050405020304" pitchFamily="18" charset="0"/>
                        </a:rPr>
                        <a:t>Côte d'Ivoire,</a:t>
                      </a:r>
                    </a:p>
                    <a:p>
                      <a:pPr marL="457200" indent="-457200">
                        <a:buAutoNum type="arabicPeriod"/>
                      </a:pPr>
                      <a:r>
                        <a:rPr lang="en-US" sz="2800" dirty="0">
                          <a:latin typeface="Times New Roman" panose="02020603050405020304" pitchFamily="18" charset="0"/>
                          <a:cs typeface="Times New Roman" panose="02020603050405020304" pitchFamily="18" charset="0"/>
                        </a:rPr>
                        <a:t>Democratic Republic of the Congo,</a:t>
                      </a:r>
                    </a:p>
                    <a:p>
                      <a:pPr marL="457200" indent="-457200">
                        <a:buAutoNum type="arabicPeriod"/>
                      </a:pPr>
                      <a:r>
                        <a:rPr lang="en-US" sz="2800" dirty="0">
                          <a:latin typeface="Times New Roman" panose="02020603050405020304" pitchFamily="18" charset="0"/>
                          <a:cs typeface="Times New Roman" panose="02020603050405020304" pitchFamily="18" charset="0"/>
                        </a:rPr>
                        <a:t>Haiti,</a:t>
                      </a:r>
                    </a:p>
                    <a:p>
                      <a:pPr marL="457200" indent="-457200">
                        <a:buAutoNum type="arabicPeriod"/>
                      </a:pPr>
                      <a:r>
                        <a:rPr lang="en-US" sz="2800" dirty="0">
                          <a:latin typeface="Times New Roman" panose="02020603050405020304" pitchFamily="18" charset="0"/>
                          <a:cs typeface="Times New Roman" panose="02020603050405020304" pitchFamily="18" charset="0"/>
                        </a:rPr>
                        <a:t>Kenya,</a:t>
                      </a:r>
                    </a:p>
                    <a:p>
                      <a:pPr marL="457200" marR="0" indent="-457200" algn="l" defTabSz="914400" rtl="0" eaLnBrk="1" fontAlgn="auto" latinLnBrk="0" hangingPunct="1">
                        <a:lnSpc>
                          <a:spcPct val="100000"/>
                        </a:lnSpc>
                        <a:spcBef>
                          <a:spcPts val="0"/>
                        </a:spcBef>
                        <a:spcAft>
                          <a:spcPts val="0"/>
                        </a:spcAft>
                        <a:buClrTx/>
                        <a:buSzTx/>
                        <a:buFontTx/>
                        <a:buAutoNum type="arabicPeriod"/>
                        <a:tabLst/>
                        <a:defRPr/>
                      </a:pPr>
                      <a:r>
                        <a:rPr lang="en-US" sz="2800" b="1" i="0" kern="1200" cap="all" dirty="0">
                          <a:solidFill>
                            <a:schemeClr val="lt1"/>
                          </a:solidFill>
                          <a:effectLst/>
                          <a:latin typeface="Times New Roman" panose="02020603050405020304" pitchFamily="18" charset="0"/>
                          <a:ea typeface="+mn-ea"/>
                          <a:cs typeface="Times New Roman" panose="02020603050405020304" pitchFamily="18" charset="0"/>
                        </a:rPr>
                        <a:t>Kuwait</a:t>
                      </a:r>
                      <a:endParaRPr lang="en-US" sz="2800" dirty="0">
                        <a:latin typeface="Times New Roman" panose="02020603050405020304" pitchFamily="18" charset="0"/>
                        <a:cs typeface="Times New Roman" panose="02020603050405020304" pitchFamily="18" charset="0"/>
                      </a:endParaRPr>
                    </a:p>
                    <a:p>
                      <a:pPr marL="457200" indent="-457200">
                        <a:buAutoNum type="arabicPeriod"/>
                      </a:pPr>
                      <a:r>
                        <a:rPr lang="en-US" sz="2800" dirty="0">
                          <a:latin typeface="Times New Roman" panose="02020603050405020304" pitchFamily="18" charset="0"/>
                          <a:cs typeface="Times New Roman" panose="02020603050405020304" pitchFamily="18" charset="0"/>
                        </a:rPr>
                        <a:t>Lao PDR, </a:t>
                      </a:r>
                    </a:p>
                    <a:p>
                      <a:pPr marL="457200" indent="-457200">
                        <a:buAutoNum type="arabicPeriod"/>
                      </a:pPr>
                      <a:r>
                        <a:rPr lang="en-US" sz="2800" dirty="0">
                          <a:latin typeface="Times New Roman" panose="02020603050405020304" pitchFamily="18" charset="0"/>
                          <a:cs typeface="Times New Roman" panose="02020603050405020304" pitchFamily="18" charset="0"/>
                        </a:rPr>
                        <a:t>Lebanon,</a:t>
                      </a:r>
                    </a:p>
                  </a:txBody>
                  <a:tcPr>
                    <a:solidFill>
                      <a:schemeClr val="tx1">
                        <a:lumMod val="50000"/>
                        <a:lumOff val="50000"/>
                      </a:schemeClr>
                    </a:solidFill>
                  </a:tcPr>
                </a:tc>
                <a:tc>
                  <a:txBody>
                    <a:bodyPr/>
                    <a:lstStyle/>
                    <a:p>
                      <a:pPr marL="0" indent="0">
                        <a:buNone/>
                      </a:pPr>
                      <a:r>
                        <a:rPr lang="en-US" sz="2800" dirty="0">
                          <a:latin typeface="Times New Roman" panose="02020603050405020304" pitchFamily="18" charset="0"/>
                          <a:cs typeface="Times New Roman" panose="02020603050405020304" pitchFamily="18" charset="0"/>
                        </a:rPr>
                        <a:t>13. Monaco,</a:t>
                      </a:r>
                    </a:p>
                    <a:p>
                      <a:pPr marL="0" indent="0">
                        <a:buNone/>
                      </a:pPr>
                      <a:r>
                        <a:rPr lang="en-US" sz="2800" dirty="0">
                          <a:latin typeface="Times New Roman" panose="02020603050405020304" pitchFamily="18" charset="0"/>
                          <a:cs typeface="Times New Roman" panose="02020603050405020304" pitchFamily="18" charset="0"/>
                        </a:rPr>
                        <a:t>15. Namibia, </a:t>
                      </a:r>
                    </a:p>
                    <a:p>
                      <a:pPr marL="0" indent="0">
                        <a:buNone/>
                      </a:pPr>
                      <a:r>
                        <a:rPr lang="en-US" sz="2800" dirty="0">
                          <a:latin typeface="Times New Roman" panose="02020603050405020304" pitchFamily="18" charset="0"/>
                          <a:cs typeface="Times New Roman" panose="02020603050405020304" pitchFamily="18" charset="0"/>
                        </a:rPr>
                        <a:t>16. Nepal,</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latin typeface="Times New Roman" panose="02020603050405020304" pitchFamily="18" charset="0"/>
                          <a:cs typeface="Times New Roman" panose="02020603050405020304" pitchFamily="18" charset="0"/>
                        </a:rPr>
                        <a:t>17. </a:t>
                      </a:r>
                      <a:r>
                        <a:rPr lang="en-US" sz="2800" b="1" i="0" kern="1200" cap="all" dirty="0">
                          <a:solidFill>
                            <a:schemeClr val="lt1"/>
                          </a:solidFill>
                          <a:effectLst/>
                          <a:latin typeface="Times New Roman" panose="02020603050405020304" pitchFamily="18" charset="0"/>
                          <a:ea typeface="+mn-ea"/>
                          <a:cs typeface="Times New Roman" panose="02020603050405020304" pitchFamily="18" charset="0"/>
                        </a:rPr>
                        <a:t>Papua New Guinea,</a:t>
                      </a:r>
                      <a:endParaRPr lang="en-US" sz="2800"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19. South Sudan, </a:t>
                      </a:r>
                    </a:p>
                    <a:p>
                      <a:pPr marL="0" indent="0">
                        <a:buNone/>
                      </a:pPr>
                      <a:r>
                        <a:rPr lang="en-US" sz="2800" dirty="0">
                          <a:latin typeface="Times New Roman" panose="02020603050405020304" pitchFamily="18" charset="0"/>
                          <a:cs typeface="Times New Roman" panose="02020603050405020304" pitchFamily="18" charset="0"/>
                        </a:rPr>
                        <a:t>20. Syria, </a:t>
                      </a:r>
                    </a:p>
                    <a:p>
                      <a:pPr marL="0" indent="0">
                        <a:buNone/>
                      </a:pPr>
                      <a:r>
                        <a:rPr lang="en-US" sz="2800" dirty="0">
                          <a:latin typeface="Times New Roman" panose="02020603050405020304" pitchFamily="18" charset="0"/>
                          <a:cs typeface="Times New Roman" panose="02020603050405020304" pitchFamily="18" charset="0"/>
                        </a:rPr>
                        <a:t>21. Venezuela,</a:t>
                      </a:r>
                    </a:p>
                    <a:p>
                      <a:pPr marL="342900" indent="-342900">
                        <a:buAutoNum type="arabicPeriod" startAt="22"/>
                      </a:pPr>
                      <a:r>
                        <a:rPr lang="en-US" sz="2800" dirty="0">
                          <a:solidFill>
                            <a:srgbClr val="FF0000"/>
                          </a:solidFill>
                          <a:latin typeface="Times New Roman" panose="02020603050405020304" pitchFamily="18" charset="0"/>
                          <a:cs typeface="Times New Roman" panose="02020603050405020304" pitchFamily="18" charset="0"/>
                        </a:rPr>
                        <a:t>Vietnam,</a:t>
                      </a:r>
                    </a:p>
                    <a:p>
                      <a:pPr marL="342900" indent="-342900">
                        <a:buAutoNum type="arabicPeriod" startAt="22"/>
                      </a:pPr>
                      <a:r>
                        <a:rPr lang="en-US" sz="2800" dirty="0">
                          <a:latin typeface="Times New Roman" panose="02020603050405020304" pitchFamily="18" charset="0"/>
                          <a:cs typeface="Times New Roman" panose="02020603050405020304" pitchFamily="18" charset="0"/>
                        </a:rPr>
                        <a:t> Virgin Islands (UK), </a:t>
                      </a:r>
                    </a:p>
                    <a:p>
                      <a:pPr marL="342900" indent="-342900">
                        <a:buAutoNum type="arabicPeriod" startAt="22"/>
                      </a:pPr>
                      <a:r>
                        <a:rPr lang="en-US" sz="2800" dirty="0">
                          <a:latin typeface="Times New Roman" panose="02020603050405020304" pitchFamily="18" charset="0"/>
                          <a:cs typeface="Times New Roman" panose="02020603050405020304" pitchFamily="18" charset="0"/>
                        </a:rPr>
                        <a:t>Yemen</a:t>
                      </a:r>
                    </a:p>
                  </a:txBody>
                  <a:tcPr>
                    <a:solidFill>
                      <a:schemeClr val="tx1">
                        <a:lumMod val="50000"/>
                        <a:lumOff val="50000"/>
                      </a:schemeClr>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3793551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AD46E14-5824-245B-4013-966270F1458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C84446D0-700A-E2A0-424D-EED691E0CB6C}"/>
              </a:ext>
            </a:extLst>
          </p:cNvPr>
          <p:cNvSpPr/>
          <p:nvPr/>
        </p:nvSpPr>
        <p:spPr>
          <a:xfrm>
            <a:off x="-243360" y="6443595"/>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B8A5DACB-618B-DBA8-E2F1-612009824B7F}"/>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1BF198E6-3169-72E1-79C3-62A8CDF4F213}"/>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4F45300B-3E6F-D03A-8522-C2600EDC82D6}"/>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04F92326-D33C-A02C-FA41-57631C7EEEE8}"/>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24B1C1F4-B56A-C45E-DCC0-B72F035485FE}"/>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6203978A-8BC1-B8F3-3740-DDFEC916B50F}"/>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98A6CCBA-0AF9-0258-6199-A83A9317654B}"/>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95D178AD-4EFD-BA2E-8A20-A20ACA2FD0E9}"/>
              </a:ext>
            </a:extLst>
          </p:cNvPr>
          <p:cNvSpPr txBox="1"/>
          <p:nvPr/>
        </p:nvSpPr>
        <p:spPr>
          <a:xfrm>
            <a:off x="4724399" y="675090"/>
            <a:ext cx="12785707" cy="1534074"/>
          </a:xfrm>
          <a:prstGeom prst="rect">
            <a:avLst/>
          </a:prstGeom>
        </p:spPr>
        <p:txBody>
          <a:bodyPr wrap="square" lIns="0" tIns="0" rIns="0" bIns="0" rtlCol="0" anchor="t">
            <a:spAutoFit/>
          </a:bodyPr>
          <a:lstStyle/>
          <a:p>
            <a:pPr>
              <a:lnSpc>
                <a:spcPts val="6335"/>
              </a:lnSpc>
            </a:pPr>
            <a:r>
              <a:rPr lang="en-US" altLang="en-US" sz="4000" b="1" dirty="0">
                <a:latin typeface="Times New Roman" pitchFamily="18" charset="0"/>
                <a:cs typeface="Times New Roman" pitchFamily="18" charset="0"/>
              </a:rPr>
              <a:t>Danh </a:t>
            </a:r>
            <a:r>
              <a:rPr lang="en-US" altLang="en-US" sz="4000" b="1" dirty="0" err="1">
                <a:latin typeface="Times New Roman" pitchFamily="18" charset="0"/>
                <a:cs typeface="Times New Roman" pitchFamily="18" charset="0"/>
              </a:rPr>
              <a:t>sách</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Đen</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hiện</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tại</a:t>
            </a:r>
            <a:r>
              <a:rPr lang="en-US" altLang="en-US" sz="4000" b="1" dirty="0">
                <a:latin typeface="Times New Roman" pitchFamily="18" charset="0"/>
                <a:cs typeface="Times New Roman" pitchFamily="18" charset="0"/>
              </a:rPr>
              <a:t> (13/2/2026)</a:t>
            </a:r>
            <a:br>
              <a:rPr lang="en-US" altLang="en-US" sz="4000" b="1" dirty="0">
                <a:latin typeface="Times New Roman" pitchFamily="18" charset="0"/>
                <a:cs typeface="Times New Roman" pitchFamily="18" charset="0"/>
              </a:rPr>
            </a:br>
            <a:endParaRPr lang="en-US" sz="4000" b="1" dirty="0">
              <a:latin typeface="Times New Roman" panose="02020603050405020304" pitchFamily="18" charset="0"/>
              <a:ea typeface="Poppins Light"/>
              <a:cs typeface="Times New Roman" panose="02020603050405020304" pitchFamily="18" charset="0"/>
              <a:sym typeface="Poppins Light"/>
            </a:endParaRPr>
          </a:p>
        </p:txBody>
      </p:sp>
      <p:sp>
        <p:nvSpPr>
          <p:cNvPr id="3" name="Slide Number Placeholder 2">
            <a:extLst>
              <a:ext uri="{FF2B5EF4-FFF2-40B4-BE49-F238E27FC236}">
                <a16:creationId xmlns:a16="http://schemas.microsoft.com/office/drawing/2014/main" xmlns="" id="{DE86A97E-5A33-64CF-A42F-F1D5EA31E428}"/>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44</a:t>
            </a:fld>
            <a:endParaRPr lang="en-US"/>
          </a:p>
        </p:txBody>
      </p:sp>
      <p:graphicFrame>
        <p:nvGraphicFramePr>
          <p:cNvPr id="4" name="Diagram 3">
            <a:extLst>
              <a:ext uri="{FF2B5EF4-FFF2-40B4-BE49-F238E27FC236}">
                <a16:creationId xmlns:a16="http://schemas.microsoft.com/office/drawing/2014/main" xmlns="" id="{63C7459C-649B-FD51-4201-5E0B96728519}"/>
              </a:ext>
            </a:extLst>
          </p:cNvPr>
          <p:cNvGraphicFramePr/>
          <p:nvPr>
            <p:extLst>
              <p:ext uri="{D42A27DB-BD31-4B8C-83A1-F6EECF244321}">
                <p14:modId xmlns:p14="http://schemas.microsoft.com/office/powerpoint/2010/main" val="4032566942"/>
              </p:ext>
            </p:extLst>
          </p:nvPr>
        </p:nvGraphicFramePr>
        <p:xfrm>
          <a:off x="666327" y="2235200"/>
          <a:ext cx="9525000" cy="642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xmlns="" id="{1A941AE4-DEFF-8246-8BB2-3C5CD05312B8}"/>
              </a:ext>
            </a:extLst>
          </p:cNvPr>
          <p:cNvSpPr txBox="1"/>
          <p:nvPr/>
        </p:nvSpPr>
        <p:spPr>
          <a:xfrm>
            <a:off x="8357068" y="3310717"/>
            <a:ext cx="9391338" cy="5016758"/>
          </a:xfrm>
          <a:prstGeom prst="rect">
            <a:avLst/>
          </a:prstGeom>
          <a:noFill/>
        </p:spPr>
        <p:txBody>
          <a:bodyPr wrap="square">
            <a:spAutoFit/>
          </a:bodyPr>
          <a:lstStyle/>
          <a:p>
            <a:pPr algn="just">
              <a:defRPr/>
            </a:pPr>
            <a:r>
              <a:rPr lang="en-US" sz="4000" dirty="0">
                <a:latin typeface="Times New Roman" pitchFamily="18" charset="0"/>
                <a:cs typeface="Times New Roman" pitchFamily="18" charset="0"/>
              </a:rPr>
              <a:t>Các </a:t>
            </a:r>
            <a:r>
              <a:rPr lang="en-US" sz="4000" dirty="0" err="1">
                <a:latin typeface="Times New Roman" pitchFamily="18" charset="0"/>
                <a:cs typeface="Times New Roman" pitchFamily="18" charset="0"/>
              </a:rPr>
              <a:t>quốc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thiếu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sót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lược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chế</a:t>
            </a:r>
            <a:r>
              <a:rPr lang="en-US" sz="4000" dirty="0">
                <a:latin typeface="Times New Roman" pitchFamily="18" charset="0"/>
                <a:cs typeface="Times New Roman" pitchFamily="18" charset="0"/>
              </a:rPr>
              <a:t> AML/CFT </a:t>
            </a:r>
            <a:r>
              <a:rPr lang="en-US" sz="4000" dirty="0" err="1">
                <a:latin typeface="Times New Roman" pitchFamily="18" charset="0"/>
                <a:cs typeface="Times New Roman" pitchFamily="18" charset="0"/>
              </a:rPr>
              <a:t>sẽ</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 them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xám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đen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FATF.</a:t>
            </a:r>
          </a:p>
          <a:p>
            <a:pPr marL="0" indent="0" algn="just">
              <a:buFont typeface="Arial" pitchFamily="34" charset="0"/>
              <a:buNone/>
              <a:defRPr/>
            </a:pPr>
            <a:endParaRPr lang="en-US" sz="4000" dirty="0">
              <a:latin typeface="Times New Roman" pitchFamily="18" charset="0"/>
              <a:cs typeface="Times New Roman" pitchFamily="18" charset="0"/>
            </a:endParaRPr>
          </a:p>
          <a:p>
            <a:pPr algn="just">
              <a:defRPr/>
            </a:pPr>
            <a:r>
              <a:rPr lang="en-US" sz="4000" dirty="0">
                <a:latin typeface="Times New Roman" pitchFamily="18" charset="0"/>
                <a:cs typeface="Times New Roman" pitchFamily="18" charset="0"/>
              </a:rPr>
              <a:t>FATF </a:t>
            </a:r>
            <a:r>
              <a:rPr lang="en-US" sz="4000" dirty="0" err="1">
                <a:latin typeface="Times New Roman" pitchFamily="18" charset="0"/>
                <a:cs typeface="Times New Roman" pitchFamily="18" charset="0"/>
              </a:rPr>
              <a:t>yêu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quốc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đen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thực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thẩm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định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tăng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cường</a:t>
            </a:r>
            <a:r>
              <a:rPr lang="en-US" sz="4000" dirty="0">
                <a:latin typeface="Times New Roman" pitchFamily="18" charset="0"/>
                <a:cs typeface="Times New Roman" pitchFamily="18" charset="0"/>
              </a:rPr>
              <a:t> (EDD)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quốc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chịu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kháng</a:t>
            </a:r>
            <a:r>
              <a:rPr lang="en-US" sz="4000" dirty="0">
                <a:latin typeface="Times New Roman" pitchFamily="18" charset="0"/>
                <a:cs typeface="Times New Roman" pitchFamily="18" charset="0"/>
              </a:rPr>
              <a:t>.</a:t>
            </a:r>
          </a:p>
        </p:txBody>
      </p:sp>
    </p:spTree>
    <p:extLst>
      <p:ext uri="{BB962C8B-B14F-4D97-AF65-F5344CB8AC3E}">
        <p14:creationId xmlns:p14="http://schemas.microsoft.com/office/powerpoint/2010/main" val="36472206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CF61924-C5FB-DB4A-2281-7BFD9E4D879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F77E815D-B8FE-5142-54C4-287E68FBBC35}"/>
              </a:ext>
            </a:extLst>
          </p:cNvPr>
          <p:cNvSpPr/>
          <p:nvPr/>
        </p:nvSpPr>
        <p:spPr>
          <a:xfrm>
            <a:off x="-685800" y="5994162"/>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881D3829-F0C3-62AD-7928-242B413CF6E0}"/>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36CCCFAC-2ECE-6B3F-F6CE-E957F0CBF294}"/>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5A80228F-A699-692D-A07E-20F2A8F184D0}"/>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8599A02E-26FD-D191-8B36-C4A5E71AEE20}"/>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500772A6-2DEF-B644-0053-9FA7AD8DB007}"/>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56594E97-D3A7-07A1-FDE0-0B69F8B464E5}"/>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294A4480-7EF4-64B9-EFED-A846712F6EC5}"/>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547BC646-596D-B1EA-00D0-59A4C7160DA0}"/>
              </a:ext>
            </a:extLst>
          </p:cNvPr>
          <p:cNvSpPr txBox="1"/>
          <p:nvPr/>
        </p:nvSpPr>
        <p:spPr>
          <a:xfrm>
            <a:off x="4800600" y="623160"/>
            <a:ext cx="12115801" cy="750205"/>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t">
            <a:spAutoFit/>
          </a:bodyPr>
          <a:lstStyle/>
          <a:p>
            <a:pPr>
              <a:lnSpc>
                <a:spcPts val="6335"/>
              </a:lnSpc>
            </a:pPr>
            <a:r>
              <a:rPr lang="en-US" sz="4800" b="1" dirty="0">
                <a:latin typeface="Times New Roman" panose="02020603050405020304" pitchFamily="18" charset="0"/>
                <a:cs typeface="Times New Roman" panose="02020603050405020304" pitchFamily="18" charset="0"/>
              </a:rPr>
              <a:t>III - </a:t>
            </a:r>
            <a:r>
              <a:rPr lang="es-VE" sz="4800" b="1" dirty="0" err="1">
                <a:latin typeface="Times New Roman" pitchFamily="18" charset="0"/>
                <a:cs typeface="Times New Roman" pitchFamily="18" charset="0"/>
              </a:rPr>
              <a:t>Trì</a:t>
            </a:r>
            <a:r>
              <a:rPr lang="es-VE" sz="4800" b="1" dirty="0">
                <a:latin typeface="Times New Roman" pitchFamily="18" charset="0"/>
                <a:cs typeface="Times New Roman" pitchFamily="18" charset="0"/>
              </a:rPr>
              <a:t> </a:t>
            </a:r>
            <a:r>
              <a:rPr lang="es-VE" sz="4800" b="1" dirty="0" err="1">
                <a:latin typeface="Times New Roman" pitchFamily="18" charset="0"/>
                <a:cs typeface="Times New Roman" pitchFamily="18" charset="0"/>
              </a:rPr>
              <a:t>hoãn</a:t>
            </a:r>
            <a:r>
              <a:rPr lang="es-VE" sz="4800" b="1" dirty="0">
                <a:latin typeface="Times New Roman" pitchFamily="18" charset="0"/>
                <a:cs typeface="Times New Roman" pitchFamily="18" charset="0"/>
              </a:rPr>
              <a:t> </a:t>
            </a:r>
            <a:r>
              <a:rPr lang="es-VE" sz="4800" b="1" dirty="0" err="1">
                <a:latin typeface="Times New Roman" pitchFamily="18" charset="0"/>
                <a:cs typeface="Times New Roman" pitchFamily="18" charset="0"/>
              </a:rPr>
              <a:t>giao</a:t>
            </a:r>
            <a:r>
              <a:rPr lang="es-VE" sz="4800" b="1" dirty="0">
                <a:latin typeface="Times New Roman" pitchFamily="18" charset="0"/>
                <a:cs typeface="Times New Roman" pitchFamily="18" charset="0"/>
              </a:rPr>
              <a:t> </a:t>
            </a:r>
            <a:r>
              <a:rPr lang="es-VE" sz="4800" b="1" dirty="0" err="1">
                <a:latin typeface="Times New Roman" pitchFamily="18" charset="0"/>
                <a:cs typeface="Times New Roman" pitchFamily="18" charset="0"/>
              </a:rPr>
              <a:t>dịch</a:t>
            </a:r>
            <a:endParaRPr lang="en-US" sz="4800" b="1" i="1"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xmlns="" id="{48F5E3AB-0266-80E3-9D93-622A76F83315}"/>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45</a:t>
            </a:fld>
            <a:endParaRPr lang="en-US"/>
          </a:p>
        </p:txBody>
      </p:sp>
      <p:sp>
        <p:nvSpPr>
          <p:cNvPr id="6" name="Content Placeholder 2">
            <a:extLst>
              <a:ext uri="{FF2B5EF4-FFF2-40B4-BE49-F238E27FC236}">
                <a16:creationId xmlns:a16="http://schemas.microsoft.com/office/drawing/2014/main" xmlns="" id="{092942ED-FF9E-1C77-6979-FD4F0F52CC7F}"/>
              </a:ext>
            </a:extLst>
          </p:cNvPr>
          <p:cNvSpPr txBox="1">
            <a:spLocks/>
          </p:cNvSpPr>
          <p:nvPr/>
        </p:nvSpPr>
        <p:spPr>
          <a:xfrm>
            <a:off x="6705600" y="2171700"/>
            <a:ext cx="10363200" cy="7162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charset="0"/>
              <a:buNone/>
              <a:defRPr/>
            </a:pPr>
            <a:r>
              <a:rPr lang="en-US" sz="2700" b="1" dirty="0" err="1">
                <a:latin typeface="Times New Roman" pitchFamily="18" charset="0"/>
                <a:cs typeface="Times New Roman" pitchFamily="18" charset="0"/>
              </a:rPr>
              <a:t>Trách</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nhiệm</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trong</a:t>
            </a:r>
            <a:r>
              <a:rPr lang="en-US" sz="2700" b="1" dirty="0">
                <a:latin typeface="Times New Roman" pitchFamily="18" charset="0"/>
                <a:cs typeface="Times New Roman" pitchFamily="18" charset="0"/>
              </a:rPr>
              <a:t> t</a:t>
            </a:r>
            <a:r>
              <a:rPr lang="es-VE" sz="2700" b="1" dirty="0" err="1">
                <a:latin typeface="Times New Roman" pitchFamily="18" charset="0"/>
                <a:cs typeface="Times New Roman" pitchFamily="18" charset="0"/>
              </a:rPr>
              <a:t>rì</a:t>
            </a:r>
            <a:r>
              <a:rPr lang="es-VE" sz="2700" b="1" dirty="0">
                <a:latin typeface="Times New Roman" pitchFamily="18" charset="0"/>
                <a:cs typeface="Times New Roman" pitchFamily="18" charset="0"/>
              </a:rPr>
              <a:t> </a:t>
            </a:r>
            <a:r>
              <a:rPr lang="es-VE" sz="2700" b="1" dirty="0" err="1">
                <a:latin typeface="Times New Roman" pitchFamily="18" charset="0"/>
                <a:cs typeface="Times New Roman" pitchFamily="18" charset="0"/>
              </a:rPr>
              <a:t>hoãn</a:t>
            </a:r>
            <a:r>
              <a:rPr lang="es-VE" sz="2700" b="1" dirty="0">
                <a:latin typeface="Times New Roman" pitchFamily="18" charset="0"/>
                <a:cs typeface="Times New Roman" pitchFamily="18" charset="0"/>
              </a:rPr>
              <a:t> </a:t>
            </a:r>
            <a:r>
              <a:rPr lang="es-VE" sz="2700" b="1" dirty="0" err="1">
                <a:latin typeface="Times New Roman" pitchFamily="18" charset="0"/>
                <a:cs typeface="Times New Roman" pitchFamily="18" charset="0"/>
              </a:rPr>
              <a:t>giao</a:t>
            </a:r>
            <a:r>
              <a:rPr lang="es-VE" sz="2700" b="1" dirty="0">
                <a:latin typeface="Times New Roman" pitchFamily="18" charset="0"/>
                <a:cs typeface="Times New Roman" pitchFamily="18" charset="0"/>
              </a:rPr>
              <a:t> </a:t>
            </a:r>
            <a:r>
              <a:rPr lang="es-VE" sz="2700" b="1" dirty="0" err="1">
                <a:latin typeface="Times New Roman" pitchFamily="18" charset="0"/>
                <a:cs typeface="Times New Roman" pitchFamily="18" charset="0"/>
              </a:rPr>
              <a:t>dịch</a:t>
            </a:r>
            <a:r>
              <a:rPr lang="es-VE" sz="2700" b="1" dirty="0">
                <a:latin typeface="Times New Roman" pitchFamily="18" charset="0"/>
                <a:cs typeface="Times New Roman" pitchFamily="18" charset="0"/>
              </a:rPr>
              <a:t> </a:t>
            </a:r>
          </a:p>
          <a:p>
            <a:pPr marL="0" indent="0" algn="just">
              <a:buFont typeface="Arial" charset="0"/>
              <a:buNone/>
              <a:defRPr/>
            </a:pPr>
            <a:r>
              <a:rPr lang="en-US" sz="2800" i="1" dirty="0">
                <a:latin typeface="Times New Roman" panose="02020603050405020304" pitchFamily="18" charset="0"/>
                <a:cs typeface="Times New Roman" panose="02020603050405020304" pitchFamily="18" charset="0"/>
              </a:rPr>
              <a:t>Khi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ngờ</a:t>
            </a:r>
            <a:r>
              <a:rPr lang="en-US" sz="2800"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Danh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đen</a:t>
            </a:r>
            <a:endParaRPr lang="en-US" sz="2800" dirty="0">
              <a:latin typeface="Times New Roman" panose="02020603050405020304" pitchFamily="18" charset="0"/>
              <a:cs typeface="Times New Roman" panose="02020603050405020304" pitchFamily="18" charset="0"/>
            </a:endParaRPr>
          </a:p>
          <a:p>
            <a:pPr algn="just">
              <a:buFontTx/>
              <a:buChar char="-"/>
              <a:defRPr/>
            </a:pPr>
            <a:r>
              <a:rPr lang="en-US" sz="2800" dirty="0">
                <a:latin typeface="Times New Roman" panose="02020603050405020304" pitchFamily="18" charset="0"/>
                <a:cs typeface="Times New Roman" panose="02020603050405020304" pitchFamily="18" charset="0"/>
              </a:rPr>
              <a:t>Khi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rằng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tội</a:t>
            </a:r>
            <a:endParaRPr lang="en-US" sz="2800" dirty="0">
              <a:latin typeface="Times New Roman" panose="02020603050405020304" pitchFamily="18" charset="0"/>
              <a:cs typeface="Times New Roman" panose="02020603050405020304" pitchFamily="18" charset="0"/>
            </a:endParaRPr>
          </a:p>
          <a:p>
            <a:pPr algn="just">
              <a:buFontTx/>
              <a:buChar char="-"/>
              <a:defRPr/>
            </a:pPr>
            <a:r>
              <a:rPr lang="en-US" sz="2800" i="1" dirty="0">
                <a:latin typeface="Times New Roman" panose="02020603050405020304" pitchFamily="18" charset="0"/>
                <a:cs typeface="Times New Roman" panose="02020603050405020304" pitchFamily="18" charset="0"/>
              </a:rPr>
              <a:t>Khi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thẩm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quyền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theo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quan</a:t>
            </a:r>
            <a:r>
              <a:rPr lang="en-US" sz="2800" i="1" dirty="0">
                <a:latin typeface="Times New Roman" panose="02020603050405020304" pitchFamily="18" charset="0"/>
                <a:cs typeface="Times New Roman" panose="02020603050405020304" pitchFamily="18" charset="0"/>
              </a:rPr>
              <a:t>.</a:t>
            </a:r>
          </a:p>
          <a:p>
            <a:pPr algn="just">
              <a:buFontTx/>
              <a:buChar char="-"/>
              <a:defRPr/>
            </a:pPr>
            <a:r>
              <a:rPr lang="en-US" sz="2800" dirty="0">
                <a:latin typeface="Times New Roman" panose="02020603050405020304" pitchFamily="18" charset="0"/>
                <a:cs typeface="Times New Roman" panose="02020603050405020304" pitchFamily="18" charset="0"/>
              </a:rPr>
              <a:t>Báo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NHNN</a:t>
            </a:r>
          </a:p>
          <a:p>
            <a:pPr algn="just">
              <a:buFontTx/>
              <a:buChar char="-"/>
              <a:defRPr/>
            </a:pP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03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chịu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nhiệm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đúng</a:t>
            </a:r>
            <a:endParaRPr lang="en-US" sz="2800" i="1" dirty="0">
              <a:latin typeface="Times New Roman" panose="02020603050405020304" pitchFamily="18" charset="0"/>
              <a:cs typeface="Times New Roman" panose="02020603050405020304" pitchFamily="18" charset="0"/>
            </a:endParaRPr>
          </a:p>
          <a:p>
            <a:pPr algn="just">
              <a:buFontTx/>
              <a:buChar char="-"/>
              <a:defRPr/>
            </a:pP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ngờ</a:t>
            </a:r>
            <a:endParaRPr lang="en-US" sz="2800" dirty="0">
              <a:latin typeface="Times New Roman" panose="02020603050405020304" pitchFamily="18" charset="0"/>
              <a:cs typeface="Times New Roman" panose="02020603050405020304" pitchFamily="18" charset="0"/>
            </a:endParaRPr>
          </a:p>
          <a:p>
            <a:pPr marL="0" indent="0">
              <a:buNone/>
              <a:defRPr/>
            </a:pPr>
            <a:endParaRPr lang="en-US" sz="2700" dirty="0">
              <a:latin typeface="Times New Roman" pitchFamily="18" charset="0"/>
              <a:cs typeface="Times New Roman" pitchFamily="18" charset="0"/>
            </a:endParaRPr>
          </a:p>
        </p:txBody>
      </p:sp>
      <p:sp>
        <p:nvSpPr>
          <p:cNvPr id="4" name="Arrow: Right 3">
            <a:extLst>
              <a:ext uri="{FF2B5EF4-FFF2-40B4-BE49-F238E27FC236}">
                <a16:creationId xmlns:a16="http://schemas.microsoft.com/office/drawing/2014/main" xmlns="" id="{D8D5D23B-2B2B-2EEC-371A-9CAF977A71B6}"/>
              </a:ext>
            </a:extLst>
          </p:cNvPr>
          <p:cNvSpPr/>
          <p:nvPr/>
        </p:nvSpPr>
        <p:spPr>
          <a:xfrm>
            <a:off x="2073952" y="3695700"/>
            <a:ext cx="3531653" cy="2362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44 </a:t>
            </a:r>
            <a:r>
              <a:rPr lang="en-US" sz="2800" b="1" dirty="0" err="1">
                <a:latin typeface="Times New Roman" panose="02020603050405020304" pitchFamily="18" charset="0"/>
                <a:cs typeface="Times New Roman" panose="02020603050405020304" pitchFamily="18" charset="0"/>
              </a:rPr>
              <a:t>Luật</a:t>
            </a:r>
            <a:r>
              <a:rPr lang="en-US" sz="2800" b="1" dirty="0">
                <a:latin typeface="Times New Roman" panose="02020603050405020304" pitchFamily="18" charset="0"/>
                <a:cs typeface="Times New Roman" panose="02020603050405020304" pitchFamily="18" charset="0"/>
              </a:rPr>
              <a:t> PCRT</a:t>
            </a:r>
          </a:p>
        </p:txBody>
      </p:sp>
    </p:spTree>
    <p:extLst>
      <p:ext uri="{BB962C8B-B14F-4D97-AF65-F5344CB8AC3E}">
        <p14:creationId xmlns:p14="http://schemas.microsoft.com/office/powerpoint/2010/main" val="11995906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2563527-8476-3B03-323D-FE5584980CC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57CAF94E-8849-2B38-C5AD-19D9967578F4}"/>
              </a:ext>
            </a:extLst>
          </p:cNvPr>
          <p:cNvSpPr/>
          <p:nvPr/>
        </p:nvSpPr>
        <p:spPr>
          <a:xfrm>
            <a:off x="-685800" y="5994162"/>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A8211238-9C1E-F068-D278-AB4A2D296DF0}"/>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B8596569-CC10-984F-02C2-1B886A549AB0}"/>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B8CE9E5D-11F6-935D-4161-7D12BEDD0448}"/>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B74C6BA2-FE73-EC70-610A-97024D1EB3C1}"/>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D1426880-B16E-EF01-F9D9-D4969164296A}"/>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380845C5-78CA-91C4-451F-057276BB3426}"/>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3930D8C5-505F-FB48-60B5-2EB10AA76519}"/>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9B9430DE-6CBB-86A0-2335-A69771FA44D9}"/>
              </a:ext>
            </a:extLst>
          </p:cNvPr>
          <p:cNvSpPr txBox="1"/>
          <p:nvPr/>
        </p:nvSpPr>
        <p:spPr>
          <a:xfrm>
            <a:off x="4565805" y="480044"/>
            <a:ext cx="13112595" cy="726161"/>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t">
            <a:spAutoFit/>
          </a:bodyPr>
          <a:lstStyle/>
          <a:p>
            <a:pPr>
              <a:lnSpc>
                <a:spcPts val="6335"/>
              </a:lnSpc>
            </a:pPr>
            <a:r>
              <a:rPr lang="en-US" sz="4000" b="1" dirty="0">
                <a:latin typeface="Times New Roman" panose="02020603050405020304" pitchFamily="18" charset="0"/>
                <a:cs typeface="Times New Roman" panose="02020603050405020304" pitchFamily="18" charset="0"/>
              </a:rPr>
              <a:t>IV -Phong </a:t>
            </a:r>
            <a:r>
              <a:rPr lang="en-US" sz="4000" b="1" dirty="0" err="1">
                <a:latin typeface="Times New Roman" panose="02020603050405020304" pitchFamily="18" charset="0"/>
                <a:cs typeface="Times New Roman" panose="02020603050405020304" pitchFamily="18" charset="0"/>
              </a:rPr>
              <a:t>tỏa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khoản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niêm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hoặc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tạm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sản</a:t>
            </a:r>
            <a:endParaRPr lang="en-US" sz="4000" b="1"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xmlns="" id="{8D32EAA8-A41C-3523-9E8A-97A86BB33D0F}"/>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46</a:t>
            </a:fld>
            <a:endParaRPr lang="en-US"/>
          </a:p>
        </p:txBody>
      </p:sp>
      <p:sp>
        <p:nvSpPr>
          <p:cNvPr id="7" name="Rectangle 6">
            <a:extLst>
              <a:ext uri="{FF2B5EF4-FFF2-40B4-BE49-F238E27FC236}">
                <a16:creationId xmlns:a16="http://schemas.microsoft.com/office/drawing/2014/main" xmlns="" id="{9107F31C-761C-E9DD-A48A-D343C2EA2F4F}"/>
              </a:ext>
            </a:extLst>
          </p:cNvPr>
          <p:cNvSpPr/>
          <p:nvPr/>
        </p:nvSpPr>
        <p:spPr>
          <a:xfrm>
            <a:off x="2849585" y="2476500"/>
            <a:ext cx="5181600" cy="395287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en-US" sz="3600" dirty="0" err="1">
                <a:latin typeface="Times New Roman" pitchFamily="18" charset="0"/>
                <a:cs typeface="Times New Roman" pitchFamily="18" charset="0"/>
              </a:rPr>
              <a:t>Quyết</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định</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của</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cơ</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quan</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nhà</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nước</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có</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thẩm</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quyền</a:t>
            </a:r>
            <a:endParaRPr lang="en-US" sz="3600" dirty="0"/>
          </a:p>
        </p:txBody>
      </p:sp>
      <p:sp>
        <p:nvSpPr>
          <p:cNvPr id="14" name="Rectangle 13">
            <a:extLst>
              <a:ext uri="{FF2B5EF4-FFF2-40B4-BE49-F238E27FC236}">
                <a16:creationId xmlns:a16="http://schemas.microsoft.com/office/drawing/2014/main" xmlns="" id="{76DD114E-DF02-C1C1-72A5-A957A27DC0F8}"/>
              </a:ext>
            </a:extLst>
          </p:cNvPr>
          <p:cNvSpPr/>
          <p:nvPr/>
        </p:nvSpPr>
        <p:spPr>
          <a:xfrm>
            <a:off x="9906000" y="5040688"/>
            <a:ext cx="5181600" cy="395287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en-US" sz="3600" dirty="0">
                <a:latin typeface="Times New Roman" pitchFamily="18" charset="0"/>
                <a:cs typeface="Times New Roman" pitchFamily="18" charset="0"/>
              </a:rPr>
              <a:t>Báo </a:t>
            </a:r>
            <a:r>
              <a:rPr lang="en-US" altLang="en-US" sz="3600" dirty="0" err="1">
                <a:latin typeface="Times New Roman" pitchFamily="18" charset="0"/>
                <a:cs typeface="Times New Roman" pitchFamily="18" charset="0"/>
              </a:rPr>
              <a:t>cáo</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việc</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thực</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hiện</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cho</a:t>
            </a:r>
            <a:r>
              <a:rPr lang="en-US" altLang="en-US" sz="3600" dirty="0">
                <a:latin typeface="Times New Roman" pitchFamily="18" charset="0"/>
                <a:cs typeface="Times New Roman" pitchFamily="18" charset="0"/>
              </a:rPr>
              <a:t> Ngân </a:t>
            </a:r>
            <a:r>
              <a:rPr lang="en-US" altLang="en-US" sz="3600" dirty="0" err="1">
                <a:latin typeface="Times New Roman" pitchFamily="18" charset="0"/>
                <a:cs typeface="Times New Roman" pitchFamily="18" charset="0"/>
              </a:rPr>
              <a:t>hàng</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Nhà</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nước</a:t>
            </a:r>
            <a:r>
              <a:rPr lang="en-US" altLang="en-US" sz="3600" dirty="0">
                <a:latin typeface="Times New Roman" pitchFamily="18" charset="0"/>
                <a:cs typeface="Times New Roman" pitchFamily="18" charset="0"/>
              </a:rPr>
              <a:t> Việt Nam</a:t>
            </a:r>
            <a:endParaRPr lang="es-VE" alt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7646668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E335310-BCB5-535C-D43D-1D4D81DE656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6B139824-D1A6-01F7-D71E-9198DC6BDAF4}"/>
              </a:ext>
            </a:extLst>
          </p:cNvPr>
          <p:cNvSpPr/>
          <p:nvPr/>
        </p:nvSpPr>
        <p:spPr>
          <a:xfrm>
            <a:off x="-685800" y="5994162"/>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C1D9457C-36CC-5B0D-3854-505BD221D50E}"/>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023CD37B-8E2C-C0B2-1AF6-A38E4EA4457D}"/>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65E20827-24AB-FC96-4B13-BAB639726C1A}"/>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473B020E-FD8F-B562-B520-ECA1DE6D8507}"/>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41B8D4E0-A31C-2F0E-7457-B7110F392446}"/>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88C72028-9756-DD29-CA64-46F0C577C3CE}"/>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FCE5F510-291E-B4CA-D4BB-75EEEC740CD7}"/>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4EF3DFE2-9FFD-5F91-5E06-C48EA7EF69CA}"/>
              </a:ext>
            </a:extLst>
          </p:cNvPr>
          <p:cNvSpPr txBox="1"/>
          <p:nvPr/>
        </p:nvSpPr>
        <p:spPr>
          <a:xfrm>
            <a:off x="4565805" y="480044"/>
            <a:ext cx="13112595" cy="726161"/>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t">
            <a:spAutoFit/>
          </a:bodyPr>
          <a:lstStyle/>
          <a:p>
            <a:pPr>
              <a:lnSpc>
                <a:spcPts val="6335"/>
              </a:lnSpc>
            </a:pPr>
            <a:r>
              <a:rPr lang="en-US" sz="4000" b="1" dirty="0">
                <a:latin typeface="Times New Roman" panose="02020603050405020304" pitchFamily="18" charset="0"/>
                <a:cs typeface="Times New Roman" panose="02020603050405020304" pitchFamily="18" charset="0"/>
              </a:rPr>
              <a:t>V - </a:t>
            </a:r>
            <a:r>
              <a:rPr lang="vi-VN" sz="4000" b="1" dirty="0">
                <a:latin typeface="Times New Roman" pitchFamily="18" charset="0"/>
                <a:cs typeface="Times New Roman" pitchFamily="18" charset="0"/>
              </a:rPr>
              <a:t>B</a:t>
            </a:r>
            <a:r>
              <a:rPr lang="es-VE" sz="4000" b="1" dirty="0" err="1">
                <a:latin typeface="Times New Roman" pitchFamily="18" charset="0"/>
                <a:cs typeface="Times New Roman" pitchFamily="18" charset="0"/>
              </a:rPr>
              <a:t>áo</a:t>
            </a:r>
            <a:r>
              <a:rPr lang="es-VE" sz="4000" b="1" dirty="0">
                <a:latin typeface="Times New Roman" pitchFamily="18" charset="0"/>
                <a:cs typeface="Times New Roman" pitchFamily="18" charset="0"/>
              </a:rPr>
              <a:t> </a:t>
            </a:r>
            <a:r>
              <a:rPr lang="es-VE" sz="4000" b="1" dirty="0" err="1">
                <a:latin typeface="Times New Roman" pitchFamily="18" charset="0"/>
                <a:cs typeface="Times New Roman" pitchFamily="18" charset="0"/>
              </a:rPr>
              <a:t>cáo</a:t>
            </a:r>
            <a:r>
              <a:rPr lang="es-VE" sz="4000" b="1" dirty="0">
                <a:latin typeface="Times New Roman" pitchFamily="18" charset="0"/>
                <a:cs typeface="Times New Roman" pitchFamily="18" charset="0"/>
              </a:rPr>
              <a:t> </a:t>
            </a:r>
            <a:r>
              <a:rPr lang="es-VE" sz="4000" b="1" dirty="0" err="1">
                <a:latin typeface="Times New Roman" pitchFamily="18" charset="0"/>
                <a:cs typeface="Times New Roman" pitchFamily="18" charset="0"/>
              </a:rPr>
              <a:t>giao</a:t>
            </a:r>
            <a:r>
              <a:rPr lang="es-VE" sz="4000" b="1" dirty="0">
                <a:latin typeface="Times New Roman" pitchFamily="18" charset="0"/>
                <a:cs typeface="Times New Roman" pitchFamily="18" charset="0"/>
              </a:rPr>
              <a:t> </a:t>
            </a:r>
            <a:r>
              <a:rPr lang="es-VE" sz="4000" b="1" dirty="0" err="1">
                <a:latin typeface="Times New Roman" pitchFamily="18" charset="0"/>
                <a:cs typeface="Times New Roman" pitchFamily="18" charset="0"/>
              </a:rPr>
              <a:t>dịch</a:t>
            </a:r>
            <a:r>
              <a:rPr lang="es-VE" sz="4000" b="1" dirty="0">
                <a:latin typeface="Times New Roman" pitchFamily="18" charset="0"/>
                <a:cs typeface="Times New Roman" pitchFamily="18" charset="0"/>
              </a:rPr>
              <a:t> </a:t>
            </a:r>
            <a:r>
              <a:rPr lang="es-VE" sz="4000" b="1" dirty="0" err="1">
                <a:latin typeface="Times New Roman" pitchFamily="18" charset="0"/>
                <a:cs typeface="Times New Roman" pitchFamily="18" charset="0"/>
              </a:rPr>
              <a:t>đáng</a:t>
            </a:r>
            <a:r>
              <a:rPr lang="es-VE" sz="4000" b="1" dirty="0">
                <a:latin typeface="Times New Roman" pitchFamily="18" charset="0"/>
                <a:cs typeface="Times New Roman" pitchFamily="18" charset="0"/>
              </a:rPr>
              <a:t> </a:t>
            </a:r>
            <a:r>
              <a:rPr lang="es-VE" sz="4000" b="1" dirty="0" err="1">
                <a:latin typeface="Times New Roman" pitchFamily="18" charset="0"/>
                <a:cs typeface="Times New Roman" pitchFamily="18" charset="0"/>
              </a:rPr>
              <a:t>ngờ</a:t>
            </a:r>
            <a:endParaRPr lang="en-US" sz="4000" b="1"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xmlns="" id="{BB6EBAC6-9323-3E21-48A1-655B20B38096}"/>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47</a:t>
            </a:fld>
            <a:endParaRPr lang="en-US"/>
          </a:p>
        </p:txBody>
      </p:sp>
      <p:sp>
        <p:nvSpPr>
          <p:cNvPr id="6" name="Content Placeholder 2">
            <a:extLst>
              <a:ext uri="{FF2B5EF4-FFF2-40B4-BE49-F238E27FC236}">
                <a16:creationId xmlns:a16="http://schemas.microsoft.com/office/drawing/2014/main" xmlns="" id="{08848014-56AC-3401-6908-08759E326C67}"/>
              </a:ext>
            </a:extLst>
          </p:cNvPr>
          <p:cNvSpPr txBox="1">
            <a:spLocks/>
          </p:cNvSpPr>
          <p:nvPr/>
        </p:nvSpPr>
        <p:spPr>
          <a:xfrm>
            <a:off x="8686800" y="2019300"/>
            <a:ext cx="8382000" cy="7315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charset="0"/>
              <a:buNone/>
              <a:defRPr/>
            </a:pPr>
            <a:r>
              <a:rPr lang="en-US" dirty="0">
                <a:latin typeface="Times New Roman" pitchFamily="18" charset="0"/>
                <a:cs typeface="Times New Roman" pitchFamily="18" charset="0"/>
              </a:rPr>
              <a:t>1. Khi </a:t>
            </a:r>
            <a:r>
              <a:rPr lang="en-US" dirty="0" err="1">
                <a:latin typeface="Times New Roman" pitchFamily="18" charset="0"/>
                <a:cs typeface="Times New Roman" pitchFamily="18" charset="0"/>
              </a:rPr>
              <a:t>biết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dịch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theo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yêu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cầu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bị</a:t>
            </a:r>
            <a:r>
              <a:rPr lang="en-US" dirty="0">
                <a:latin typeface="Times New Roman" pitchFamily="18" charset="0"/>
                <a:cs typeface="Times New Roman" pitchFamily="18" charset="0"/>
              </a:rPr>
              <a:t> can, </a:t>
            </a:r>
            <a:r>
              <a:rPr lang="en-US" dirty="0" err="1">
                <a:latin typeface="Times New Roman" pitchFamily="18" charset="0"/>
                <a:cs typeface="Times New Roman" pitchFamily="18" charset="0"/>
              </a:rPr>
              <a:t>bị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sở</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lý</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ngờ</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dịch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thuộc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quyền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sở</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hữu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hoặc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nguồn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gốc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thuộc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quyền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sở</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hữu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quyền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kiểm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soát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bị</a:t>
            </a:r>
            <a:r>
              <a:rPr lang="en-US" dirty="0">
                <a:latin typeface="Times New Roman" pitchFamily="18" charset="0"/>
                <a:cs typeface="Times New Roman" pitchFamily="18" charset="0"/>
              </a:rPr>
              <a:t> can, </a:t>
            </a:r>
            <a:r>
              <a:rPr lang="en-US" dirty="0" err="1">
                <a:latin typeface="Times New Roman" pitchFamily="18" charset="0"/>
                <a:cs typeface="Times New Roman" pitchFamily="18" charset="0"/>
              </a:rPr>
              <a:t>bị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Việc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bị</a:t>
            </a:r>
            <a:r>
              <a:rPr lang="en-US" dirty="0">
                <a:latin typeface="Times New Roman" pitchFamily="18" charset="0"/>
                <a:cs typeface="Times New Roman" pitchFamily="18" charset="0"/>
              </a:rPr>
              <a:t> can, </a:t>
            </a:r>
            <a:r>
              <a:rPr lang="en-US" dirty="0" err="1">
                <a:latin typeface="Times New Roman" pitchFamily="18" charset="0"/>
                <a:cs typeface="Times New Roman" pitchFamily="18" charset="0"/>
              </a:rPr>
              <a:t>bị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theo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thẩm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quyền</a:t>
            </a:r>
            <a:r>
              <a:rPr lang="en-US" dirty="0">
                <a:latin typeface="Times New Roman" pitchFamily="18" charset="0"/>
                <a:cs typeface="Times New Roman" pitchFamily="18" charset="0"/>
              </a:rPr>
              <a:t>;</a:t>
            </a:r>
          </a:p>
          <a:p>
            <a:pPr marL="0" indent="0" algn="just">
              <a:buFont typeface="Arial" charset="0"/>
              <a:buNone/>
              <a:defRPr/>
            </a:pPr>
            <a:endParaRPr lang="en-US" dirty="0">
              <a:latin typeface="Times New Roman" pitchFamily="18" charset="0"/>
              <a:cs typeface="Times New Roman" pitchFamily="18" charset="0"/>
            </a:endParaRPr>
          </a:p>
          <a:p>
            <a:pPr marL="0" indent="0" algn="just">
              <a:buFont typeface="Arial" charset="0"/>
              <a:buNone/>
              <a:defRPr/>
            </a:pPr>
            <a:r>
              <a:rPr lang="en-US" dirty="0">
                <a:latin typeface="Times New Roman" pitchFamily="18" charset="0"/>
                <a:cs typeface="Times New Roman" pitchFamily="18" charset="0"/>
              </a:rPr>
              <a:t>2. Khi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sở</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lý</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ngờ</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dịch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rửa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tiền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từ</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việc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xét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thập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thông</a:t>
            </a:r>
            <a:r>
              <a:rPr lang="en-US" dirty="0">
                <a:latin typeface="Times New Roman" pitchFamily="18" charset="0"/>
                <a:cs typeface="Times New Roman" pitchFamily="18" charset="0"/>
              </a:rPr>
              <a:t> tin </a:t>
            </a:r>
            <a:r>
              <a:rPr lang="en-US" dirty="0" err="1">
                <a:latin typeface="Times New Roman" pitchFamily="18" charset="0"/>
                <a:cs typeface="Times New Roman" pitchFamily="18" charset="0"/>
              </a:rPr>
              <a:t>khi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khách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hàng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dịch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hoặc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ngờ</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điều</a:t>
            </a:r>
            <a:r>
              <a:rPr lang="en-US" dirty="0">
                <a:latin typeface="Times New Roman" pitchFamily="18" charset="0"/>
                <a:cs typeface="Times New Roman" pitchFamily="18" charset="0"/>
              </a:rPr>
              <a:t> 27,28,29,30,31,32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33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Luật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từ</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khác</a:t>
            </a:r>
            <a:r>
              <a:rPr lang="en-US" dirty="0">
                <a:latin typeface="Times New Roman" pitchFamily="18" charset="0"/>
                <a:cs typeface="Times New Roman" pitchFamily="18" charset="0"/>
              </a:rPr>
              <a:t> do </a:t>
            </a:r>
            <a:r>
              <a:rPr lang="en-US" dirty="0" err="1">
                <a:latin typeface="Times New Roman" pitchFamily="18" charset="0"/>
                <a:cs typeface="Times New Roman" pitchFamily="18" charset="0"/>
              </a:rPr>
              <a:t>đối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a:t>
            </a:r>
          </a:p>
        </p:txBody>
      </p:sp>
      <p:sp>
        <p:nvSpPr>
          <p:cNvPr id="4" name="Flowchart: Punched Tape 3">
            <a:extLst>
              <a:ext uri="{FF2B5EF4-FFF2-40B4-BE49-F238E27FC236}">
                <a16:creationId xmlns:a16="http://schemas.microsoft.com/office/drawing/2014/main" xmlns="" id="{6DA623F2-3FEC-C991-D447-76816B20DB8C}"/>
              </a:ext>
            </a:extLst>
          </p:cNvPr>
          <p:cNvSpPr/>
          <p:nvPr/>
        </p:nvSpPr>
        <p:spPr>
          <a:xfrm>
            <a:off x="1447800" y="3086100"/>
            <a:ext cx="5638377" cy="5188456"/>
          </a:xfrm>
          <a:prstGeom prst="flowChartPunchedTap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VE" sz="4400" dirty="0" err="1">
                <a:latin typeface="Times New Roman" pitchFamily="18" charset="0"/>
                <a:cs typeface="Times New Roman" pitchFamily="18" charset="0"/>
              </a:rPr>
              <a:t>Từ</a:t>
            </a:r>
            <a:r>
              <a:rPr lang="es-VE" sz="4400" dirty="0">
                <a:latin typeface="Times New Roman" pitchFamily="18" charset="0"/>
                <a:cs typeface="Times New Roman" pitchFamily="18" charset="0"/>
              </a:rPr>
              <a:t> </a:t>
            </a:r>
            <a:r>
              <a:rPr lang="es-VE" sz="4400" dirty="0" err="1">
                <a:latin typeface="Times New Roman" pitchFamily="18" charset="0"/>
                <a:cs typeface="Times New Roman" pitchFamily="18" charset="0"/>
              </a:rPr>
              <a:t>Điều</a:t>
            </a:r>
            <a:r>
              <a:rPr lang="es-VE" sz="4400" dirty="0">
                <a:latin typeface="Times New Roman" pitchFamily="18" charset="0"/>
                <a:cs typeface="Times New Roman" pitchFamily="18" charset="0"/>
              </a:rPr>
              <a:t> 26 </a:t>
            </a:r>
            <a:r>
              <a:rPr lang="es-VE" sz="4400" dirty="0" err="1">
                <a:latin typeface="Times New Roman" pitchFamily="18" charset="0"/>
                <a:cs typeface="Times New Roman" pitchFamily="18" charset="0"/>
              </a:rPr>
              <a:t>đến</a:t>
            </a:r>
            <a:r>
              <a:rPr lang="es-VE" sz="4400" dirty="0">
                <a:latin typeface="Times New Roman" pitchFamily="18" charset="0"/>
                <a:cs typeface="Times New Roman" pitchFamily="18" charset="0"/>
              </a:rPr>
              <a:t> </a:t>
            </a:r>
            <a:r>
              <a:rPr lang="es-VE" sz="4400" dirty="0" err="1">
                <a:latin typeface="Times New Roman" pitchFamily="18" charset="0"/>
                <a:cs typeface="Times New Roman" pitchFamily="18" charset="0"/>
              </a:rPr>
              <a:t>Điều</a:t>
            </a:r>
            <a:r>
              <a:rPr lang="es-VE" sz="4400" dirty="0">
                <a:latin typeface="Times New Roman" pitchFamily="18" charset="0"/>
                <a:cs typeface="Times New Roman" pitchFamily="18" charset="0"/>
              </a:rPr>
              <a:t> 33</a:t>
            </a:r>
          </a:p>
          <a:p>
            <a:pPr algn="ct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Luật</a:t>
            </a:r>
            <a:r>
              <a:rPr lang="en-US" sz="5400" dirty="0">
                <a:latin typeface="Times New Roman" pitchFamily="18" charset="0"/>
                <a:cs typeface="Times New Roman" pitchFamily="18" charset="0"/>
              </a:rPr>
              <a:t> PCRT</a:t>
            </a:r>
            <a:endParaRPr lang="en-US" sz="5400" dirty="0"/>
          </a:p>
        </p:txBody>
      </p:sp>
    </p:spTree>
    <p:extLst>
      <p:ext uri="{BB962C8B-B14F-4D97-AF65-F5344CB8AC3E}">
        <p14:creationId xmlns:p14="http://schemas.microsoft.com/office/powerpoint/2010/main" val="14616801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EE87734-6317-FC16-4CC8-7828AFB20AA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A0ADB805-3D0A-13C8-28F0-5DE27FACABEF}"/>
              </a:ext>
            </a:extLst>
          </p:cNvPr>
          <p:cNvSpPr/>
          <p:nvPr/>
        </p:nvSpPr>
        <p:spPr>
          <a:xfrm>
            <a:off x="-685800" y="5994162"/>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597F5F9E-2BCB-C8A7-3B80-7E775C34BED2}"/>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70DB5B68-5996-BC5B-8960-CAE9E60249E0}"/>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177CF361-E9F6-CCC4-3D76-2D18DA765AE2}"/>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E9C0C754-45CD-CF93-0B23-1E1C99BD8BBD}"/>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5F961498-C569-42B6-EE06-54B46D157CDB}"/>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32971A90-7AA7-770A-9F6B-6992AE560A29}"/>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B3E4DF92-2AD6-E391-88E3-6AD869359B40}"/>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9AAD5B25-6E5C-8944-B937-F5E90ECA1E44}"/>
              </a:ext>
            </a:extLst>
          </p:cNvPr>
          <p:cNvSpPr txBox="1"/>
          <p:nvPr/>
        </p:nvSpPr>
        <p:spPr>
          <a:xfrm>
            <a:off x="4565805" y="480044"/>
            <a:ext cx="13112595" cy="726161"/>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t">
            <a:spAutoFit/>
          </a:bodyPr>
          <a:lstStyle/>
          <a:p>
            <a:pPr>
              <a:lnSpc>
                <a:spcPts val="6335"/>
              </a:lnSpc>
            </a:pPr>
            <a:r>
              <a:rPr lang="en-US" sz="4000" b="1" dirty="0">
                <a:latin typeface="Times New Roman" panose="02020603050405020304" pitchFamily="18" charset="0"/>
                <a:cs typeface="Times New Roman" panose="02020603050405020304" pitchFamily="18" charset="0"/>
              </a:rPr>
              <a:t>V - </a:t>
            </a:r>
            <a:r>
              <a:rPr lang="vi-VN" sz="4000" b="1" dirty="0">
                <a:latin typeface="Times New Roman" pitchFamily="18" charset="0"/>
                <a:cs typeface="Times New Roman" pitchFamily="18" charset="0"/>
              </a:rPr>
              <a:t>B</a:t>
            </a:r>
            <a:r>
              <a:rPr lang="es-VE" sz="4000" b="1" dirty="0" err="1">
                <a:latin typeface="Times New Roman" pitchFamily="18" charset="0"/>
                <a:cs typeface="Times New Roman" pitchFamily="18" charset="0"/>
              </a:rPr>
              <a:t>áo</a:t>
            </a:r>
            <a:r>
              <a:rPr lang="es-VE" sz="4000" b="1" dirty="0">
                <a:latin typeface="Times New Roman" pitchFamily="18" charset="0"/>
                <a:cs typeface="Times New Roman" pitchFamily="18" charset="0"/>
              </a:rPr>
              <a:t> </a:t>
            </a:r>
            <a:r>
              <a:rPr lang="es-VE" sz="4000" b="1" dirty="0" err="1">
                <a:latin typeface="Times New Roman" pitchFamily="18" charset="0"/>
                <a:cs typeface="Times New Roman" pitchFamily="18" charset="0"/>
              </a:rPr>
              <a:t>cáo</a:t>
            </a:r>
            <a:r>
              <a:rPr lang="es-VE" sz="4000" b="1" dirty="0">
                <a:latin typeface="Times New Roman" pitchFamily="18" charset="0"/>
                <a:cs typeface="Times New Roman" pitchFamily="18" charset="0"/>
              </a:rPr>
              <a:t> </a:t>
            </a:r>
            <a:r>
              <a:rPr lang="es-VE" sz="4000" b="1" dirty="0" err="1">
                <a:latin typeface="Times New Roman" pitchFamily="18" charset="0"/>
                <a:cs typeface="Times New Roman" pitchFamily="18" charset="0"/>
              </a:rPr>
              <a:t>giao</a:t>
            </a:r>
            <a:r>
              <a:rPr lang="es-VE" sz="4000" b="1" dirty="0">
                <a:latin typeface="Times New Roman" pitchFamily="18" charset="0"/>
                <a:cs typeface="Times New Roman" pitchFamily="18" charset="0"/>
              </a:rPr>
              <a:t> </a:t>
            </a:r>
            <a:r>
              <a:rPr lang="es-VE" sz="4000" b="1" dirty="0" err="1">
                <a:latin typeface="Times New Roman" pitchFamily="18" charset="0"/>
                <a:cs typeface="Times New Roman" pitchFamily="18" charset="0"/>
              </a:rPr>
              <a:t>dịch</a:t>
            </a:r>
            <a:r>
              <a:rPr lang="es-VE" sz="4000" b="1" dirty="0">
                <a:latin typeface="Times New Roman" pitchFamily="18" charset="0"/>
                <a:cs typeface="Times New Roman" pitchFamily="18" charset="0"/>
              </a:rPr>
              <a:t> </a:t>
            </a:r>
            <a:r>
              <a:rPr lang="es-VE" sz="4000" b="1" dirty="0" err="1">
                <a:latin typeface="Times New Roman" pitchFamily="18" charset="0"/>
                <a:cs typeface="Times New Roman" pitchFamily="18" charset="0"/>
              </a:rPr>
              <a:t>đáng</a:t>
            </a:r>
            <a:r>
              <a:rPr lang="es-VE" sz="4000" b="1" dirty="0">
                <a:latin typeface="Times New Roman" pitchFamily="18" charset="0"/>
                <a:cs typeface="Times New Roman" pitchFamily="18" charset="0"/>
              </a:rPr>
              <a:t> </a:t>
            </a:r>
            <a:r>
              <a:rPr lang="es-VE" sz="4000" b="1" dirty="0" err="1">
                <a:latin typeface="Times New Roman" pitchFamily="18" charset="0"/>
                <a:cs typeface="Times New Roman" pitchFamily="18" charset="0"/>
              </a:rPr>
              <a:t>ngờ</a:t>
            </a:r>
            <a:endParaRPr lang="en-US" sz="4000" b="1"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xmlns="" id="{330D74C0-4FCD-37BB-2E15-B85D65150581}"/>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48</a:t>
            </a:fld>
            <a:endParaRPr lang="en-US"/>
          </a:p>
        </p:txBody>
      </p:sp>
      <p:sp>
        <p:nvSpPr>
          <p:cNvPr id="6" name="Content Placeholder 2">
            <a:extLst>
              <a:ext uri="{FF2B5EF4-FFF2-40B4-BE49-F238E27FC236}">
                <a16:creationId xmlns:a16="http://schemas.microsoft.com/office/drawing/2014/main" xmlns="" id="{F37F84AE-676F-D4ED-384C-77C3DDB3144E}"/>
              </a:ext>
            </a:extLst>
          </p:cNvPr>
          <p:cNvSpPr txBox="1">
            <a:spLocks/>
          </p:cNvSpPr>
          <p:nvPr/>
        </p:nvSpPr>
        <p:spPr>
          <a:xfrm>
            <a:off x="4800600" y="1409700"/>
            <a:ext cx="12268200" cy="7924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defRPr/>
            </a:pPr>
            <a:r>
              <a:rPr lang="en-US" sz="2400" b="1" dirty="0">
                <a:latin typeface="Times New Roman" pitchFamily="18" charset="0"/>
                <a:cs typeface="Times New Roman" pitchFamily="18" charset="0"/>
              </a:rPr>
              <a:t>1</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cáo</a:t>
            </a:r>
            <a:r>
              <a:rPr lang="en-US" sz="2400"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Cục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Phòng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chống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rửa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dịch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ngờ</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liên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quan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đến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rửa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tiền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hoặc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tội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phạm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khác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liên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quan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đến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rửa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tiền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tài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trợ</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khủng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bố</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tài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trợ</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phổ</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biến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vũ</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khí</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hủy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diệt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hàng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loạt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theo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định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tại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Điều</a:t>
            </a:r>
            <a:r>
              <a:rPr lang="en-US" sz="2400" i="1" dirty="0">
                <a:latin typeface="Times New Roman" pitchFamily="18" charset="0"/>
                <a:cs typeface="Times New Roman" pitchFamily="18" charset="0"/>
              </a:rPr>
              <a:t> 26 </a:t>
            </a:r>
            <a:r>
              <a:rPr lang="en-US" sz="2400" i="1" dirty="0" err="1">
                <a:latin typeface="Times New Roman" pitchFamily="18" charset="0"/>
                <a:cs typeface="Times New Roman" pitchFamily="18" charset="0"/>
              </a:rPr>
              <a:t>Luật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Phòng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chống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rửa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tiền</a:t>
            </a:r>
            <a:r>
              <a:rPr lang="en-US" sz="2400" i="1" dirty="0">
                <a:latin typeface="Times New Roman" pitchFamily="18" charset="0"/>
                <a:cs typeface="Times New Roman" pitchFamily="18" charset="0"/>
              </a:rPr>
              <a:t>. Báo </a:t>
            </a:r>
            <a:r>
              <a:rPr lang="en-US" sz="2400" i="1" dirty="0" err="1">
                <a:latin typeface="Times New Roman" pitchFamily="18" charset="0"/>
                <a:cs typeface="Times New Roman" pitchFamily="18" charset="0"/>
              </a:rPr>
              <a:t>cáo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bằng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dữ</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liệu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điện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tử</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theo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định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tại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khoản</a:t>
            </a:r>
            <a:r>
              <a:rPr lang="en-US" sz="2400" i="1" dirty="0">
                <a:latin typeface="Times New Roman" pitchFamily="18" charset="0"/>
                <a:cs typeface="Times New Roman" pitchFamily="18" charset="0"/>
              </a:rPr>
              <a:t> 1 </a:t>
            </a:r>
            <a:r>
              <a:rPr lang="en-US" sz="2400" i="1" dirty="0" err="1">
                <a:latin typeface="Times New Roman" pitchFamily="18" charset="0"/>
                <a:cs typeface="Times New Roman" pitchFamily="18" charset="0"/>
              </a:rPr>
              <a:t>Điều</a:t>
            </a:r>
            <a:r>
              <a:rPr lang="en-US" sz="2400" i="1" dirty="0">
                <a:latin typeface="Times New Roman" pitchFamily="18" charset="0"/>
                <a:cs typeface="Times New Roman" pitchFamily="18" charset="0"/>
              </a:rPr>
              <a:t> 10 Thông </a:t>
            </a:r>
            <a:r>
              <a:rPr lang="en-US" sz="2400" i="1" dirty="0" err="1">
                <a:latin typeface="Times New Roman" pitchFamily="18" charset="0"/>
                <a:cs typeface="Times New Roman" pitchFamily="18" charset="0"/>
              </a:rPr>
              <a:t>tư</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này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hoặc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bằng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văn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bản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giấy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theo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mẫu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tương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ứng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Phụ</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lục</a:t>
            </a:r>
            <a:r>
              <a:rPr lang="en-US" sz="2400" i="1" dirty="0">
                <a:latin typeface="Times New Roman" pitchFamily="18" charset="0"/>
                <a:cs typeface="Times New Roman" pitchFamily="18" charset="0"/>
              </a:rPr>
              <a:t> III ban </a:t>
            </a:r>
            <a:r>
              <a:rPr lang="en-US" sz="2400" i="1" dirty="0" err="1">
                <a:latin typeface="Times New Roman" pitchFamily="18" charset="0"/>
                <a:cs typeface="Times New Roman" pitchFamily="18" charset="0"/>
              </a:rPr>
              <a:t>hành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kèm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theo</a:t>
            </a:r>
            <a:r>
              <a:rPr lang="en-US" sz="2400" i="1" dirty="0">
                <a:latin typeface="Times New Roman" pitchFamily="18" charset="0"/>
                <a:cs typeface="Times New Roman" pitchFamily="18" charset="0"/>
              </a:rPr>
              <a:t> Thông </a:t>
            </a:r>
            <a:r>
              <a:rPr lang="en-US" sz="2400" i="1" dirty="0" err="1">
                <a:latin typeface="Times New Roman" pitchFamily="18" charset="0"/>
                <a:cs typeface="Times New Roman" pitchFamily="18" charset="0"/>
              </a:rPr>
              <a:t>tư</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này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trong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trường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hợp</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không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kết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nối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được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với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hệ</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thống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bằng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dữ</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liệu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điện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tử</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của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Cục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Phòng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chống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rửa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tiền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Đối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tượng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không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sử</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dụng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mẫu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giao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dịch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đáng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ngờ</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định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tại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Phụ</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lục</a:t>
            </a:r>
            <a:r>
              <a:rPr lang="en-US" sz="2400" i="1" dirty="0">
                <a:latin typeface="Times New Roman" pitchFamily="18" charset="0"/>
                <a:cs typeface="Times New Roman" pitchFamily="18" charset="0"/>
              </a:rPr>
              <a:t> III Thông </a:t>
            </a:r>
            <a:r>
              <a:rPr lang="en-US" sz="2400" i="1" dirty="0" err="1">
                <a:latin typeface="Times New Roman" pitchFamily="18" charset="0"/>
                <a:cs typeface="Times New Roman" pitchFamily="18" charset="0"/>
              </a:rPr>
              <a:t>tư</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này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để</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cơ</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quan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nước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có</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thẩm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quyền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khác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theo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định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tại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khoản</a:t>
            </a:r>
            <a:r>
              <a:rPr lang="en-US" sz="2400" i="1" dirty="0">
                <a:latin typeface="Times New Roman" pitchFamily="18" charset="0"/>
                <a:cs typeface="Times New Roman" pitchFamily="18" charset="0"/>
              </a:rPr>
              <a:t> 3 </a:t>
            </a:r>
            <a:r>
              <a:rPr lang="en-US" sz="2400" i="1" dirty="0" err="1">
                <a:latin typeface="Times New Roman" pitchFamily="18" charset="0"/>
                <a:cs typeface="Times New Roman" pitchFamily="18" charset="0"/>
              </a:rPr>
              <a:t>Điều</a:t>
            </a:r>
            <a:r>
              <a:rPr lang="en-US" sz="2400" i="1" dirty="0">
                <a:latin typeface="Times New Roman" pitchFamily="18" charset="0"/>
                <a:cs typeface="Times New Roman" pitchFamily="18" charset="0"/>
              </a:rPr>
              <a:t> 37 </a:t>
            </a:r>
            <a:r>
              <a:rPr lang="en-US" sz="2400" i="1" dirty="0" err="1">
                <a:latin typeface="Times New Roman" pitchFamily="18" charset="0"/>
                <a:cs typeface="Times New Roman" pitchFamily="18" charset="0"/>
              </a:rPr>
              <a:t>Luật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Phòng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chống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rửa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tiền</a:t>
            </a:r>
            <a:r>
              <a:rPr lang="en-US" sz="2400" i="1" dirty="0">
                <a:latin typeface="Times New Roman" pitchFamily="18" charset="0"/>
                <a:cs typeface="Times New Roman" pitchFamily="18" charset="0"/>
              </a:rPr>
              <a:t>.</a:t>
            </a:r>
          </a:p>
          <a:p>
            <a:pPr marL="0" indent="0" algn="just">
              <a:buNone/>
            </a:pPr>
            <a:r>
              <a:rPr lang="en-US" sz="2400" b="1" i="1" dirty="0">
                <a:latin typeface="Times New Roman" pitchFamily="18" charset="0"/>
                <a:cs typeface="Times New Roman" pitchFamily="18" charset="0"/>
              </a:rPr>
              <a:t>2</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Đối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tượng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phải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rà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soát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các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dấu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hiệu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đáng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ngờ</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định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tại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Luật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Phòng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chống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rửa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tiền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pháp</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luật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về</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phòng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chống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khủng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bố</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phòng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chống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phổ</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biến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vũ</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khí</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hủy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diệt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hàng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loạt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các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dấu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hiệu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khác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liên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quan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đến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rửa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tiền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tài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trợ</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khủng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bố</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tài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trợ</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phổ</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biến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vũ</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khí</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hủy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diệt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hàng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loạt</a:t>
            </a:r>
            <a:r>
              <a:rPr lang="en-US" sz="2400" i="1" dirty="0">
                <a:latin typeface="Times New Roman" pitchFamily="18" charset="0"/>
                <a:cs typeface="Times New Roman" pitchFamily="18" charset="0"/>
              </a:rPr>
              <a:t> do </a:t>
            </a:r>
            <a:r>
              <a:rPr lang="en-US" sz="2400" i="1" dirty="0" err="1">
                <a:latin typeface="Times New Roman" pitchFamily="18" charset="0"/>
                <a:cs typeface="Times New Roman" pitchFamily="18" charset="0"/>
              </a:rPr>
              <a:t>đối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tượng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tự</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xác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định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cơ</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sở</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các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nguồn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thông</a:t>
            </a:r>
            <a:r>
              <a:rPr lang="en-US" sz="2400" i="1" dirty="0">
                <a:latin typeface="Times New Roman" pitchFamily="18" charset="0"/>
                <a:cs typeface="Times New Roman" pitchFamily="18" charset="0"/>
              </a:rPr>
              <a:t> tin, bao </a:t>
            </a:r>
            <a:r>
              <a:rPr lang="en-US" sz="2400" i="1" dirty="0" err="1">
                <a:latin typeface="Times New Roman" pitchFamily="18" charset="0"/>
                <a:cs typeface="Times New Roman" pitchFamily="18" charset="0"/>
              </a:rPr>
              <a:t>gồm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cả</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nguồn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thông</a:t>
            </a:r>
            <a:r>
              <a:rPr lang="en-US" sz="2400" i="1" dirty="0">
                <a:latin typeface="Times New Roman" pitchFamily="18" charset="0"/>
                <a:cs typeface="Times New Roman" pitchFamily="18" charset="0"/>
              </a:rPr>
              <a:t> tin do </a:t>
            </a:r>
            <a:r>
              <a:rPr lang="en-US" sz="2400" i="1" dirty="0" err="1">
                <a:latin typeface="Times New Roman" pitchFamily="18" charset="0"/>
                <a:cs typeface="Times New Roman" pitchFamily="18" charset="0"/>
              </a:rPr>
              <a:t>Cục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Phòng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chống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rửa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tiền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cơ</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quan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có</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thẩm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quyền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thông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báo</a:t>
            </a:r>
            <a:r>
              <a:rPr lang="en-US" sz="2400" i="1"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marL="0" indent="0" algn="just">
              <a:buNone/>
            </a:pP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dịch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Điều</a:t>
            </a:r>
            <a:r>
              <a:rPr lang="en-US" sz="2400" dirty="0">
                <a:latin typeface="Times New Roman" pitchFamily="18" charset="0"/>
                <a:cs typeface="Times New Roman" pitchFamily="18" charset="0"/>
              </a:rPr>
              <a:t> 26 </a:t>
            </a:r>
            <a:r>
              <a:rPr lang="en-US" sz="2400" dirty="0" err="1">
                <a:latin typeface="Times New Roman" pitchFamily="18" charset="0"/>
                <a:cs typeface="Times New Roman" pitchFamily="18" charset="0"/>
              </a:rPr>
              <a:t>Luật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khủng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dịch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dịch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hay </a:t>
            </a:r>
            <a:r>
              <a:rPr lang="en-US" sz="2400" dirty="0" err="1">
                <a:latin typeface="Times New Roman" pitchFamily="18" charset="0"/>
                <a:cs typeface="Times New Roman" pitchFamily="18" charset="0"/>
              </a:rPr>
              <a:t>chưa</a:t>
            </a:r>
            <a:r>
              <a:rPr lang="en-US" sz="2400" dirty="0">
                <a:latin typeface="Times New Roman" pitchFamily="18" charset="0"/>
                <a:cs typeface="Times New Roman" pitchFamily="18" charset="0"/>
              </a:rPr>
              <a: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Đối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tượng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xem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xét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thực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hiện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giao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dịch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đáng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ngờ</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không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thể</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hoàn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tất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thủ</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tục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nhận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biết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khách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hàng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có</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nghi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ngờ</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liên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quan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đến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rửa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tiền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hoặc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tội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phạm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khác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liên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quan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đến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rửa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tiền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tài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trợ</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khủng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bố</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tài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trợ</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phổ</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biến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vũ</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khí</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hủy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diệt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hàng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loạt</a:t>
            </a:r>
            <a:r>
              <a:rPr lang="en-US" sz="2400" i="1" dirty="0">
                <a:latin typeface="Times New Roman" pitchFamily="18" charset="0"/>
                <a:cs typeface="Times New Roman" pitchFamily="18" charset="0"/>
              </a:rPr>
              <a:t>.</a:t>
            </a:r>
          </a:p>
          <a:p>
            <a:pPr marL="0" indent="0" algn="just">
              <a:buNone/>
            </a:pPr>
            <a:r>
              <a:rPr lang="en-US" sz="2400" b="1" i="1" dirty="0">
                <a:latin typeface="Times New Roman" pitchFamily="18" charset="0"/>
                <a:cs typeface="Times New Roman" pitchFamily="18" charset="0"/>
              </a:rPr>
              <a:t>3. </a:t>
            </a:r>
            <a:r>
              <a:rPr lang="en-US" sz="2400" i="1" dirty="0" err="1">
                <a:latin typeface="Times New Roman" pitchFamily="18" charset="0"/>
                <a:cs typeface="Times New Roman" pitchFamily="18" charset="0"/>
              </a:rPr>
              <a:t>Cục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Phòng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chống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rửa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tiền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có</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trách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nhiệm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xác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nhận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việc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đã</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nhận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được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giao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dịch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đáng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ngờ</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trong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thời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hạn</a:t>
            </a:r>
            <a:r>
              <a:rPr lang="en-US" sz="2400" i="1" dirty="0">
                <a:latin typeface="Times New Roman" pitchFamily="18" charset="0"/>
                <a:cs typeface="Times New Roman" pitchFamily="18" charset="0"/>
              </a:rPr>
              <a:t> 05 </a:t>
            </a:r>
            <a:r>
              <a:rPr lang="en-US" sz="2400" i="1" dirty="0" err="1">
                <a:latin typeface="Times New Roman" pitchFamily="18" charset="0"/>
                <a:cs typeface="Times New Roman" pitchFamily="18" charset="0"/>
              </a:rPr>
              <a:t>ngày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làm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việc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kể</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từ</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ngày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nhận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đủ</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thông</a:t>
            </a:r>
            <a:r>
              <a:rPr lang="en-US" sz="2400" i="1" dirty="0">
                <a:latin typeface="Times New Roman" pitchFamily="18" charset="0"/>
                <a:cs typeface="Times New Roman" pitchFamily="18" charset="0"/>
              </a:rPr>
              <a:t> tin, </a:t>
            </a:r>
            <a:r>
              <a:rPr lang="en-US" sz="2400" i="1" dirty="0" err="1">
                <a:latin typeface="Times New Roman" pitchFamily="18" charset="0"/>
                <a:cs typeface="Times New Roman" pitchFamily="18" charset="0"/>
              </a:rPr>
              <a:t>hồ</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sơ</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tài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liệu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theo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định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trao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đổi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với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đối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tượng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cáo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những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vấn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đề</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phát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sinh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nếu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có</a:t>
            </a:r>
            <a:r>
              <a:rPr lang="en-US" sz="2400" i="1"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4" name="Arrow: Right 3">
            <a:extLst>
              <a:ext uri="{FF2B5EF4-FFF2-40B4-BE49-F238E27FC236}">
                <a16:creationId xmlns:a16="http://schemas.microsoft.com/office/drawing/2014/main" xmlns="" id="{3766D24C-A794-4C7A-3358-5F5FD4ADD387}"/>
              </a:ext>
            </a:extLst>
          </p:cNvPr>
          <p:cNvSpPr/>
          <p:nvPr/>
        </p:nvSpPr>
        <p:spPr>
          <a:xfrm>
            <a:off x="1371600" y="4076700"/>
            <a:ext cx="3194205" cy="2133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t>Điều</a:t>
            </a:r>
            <a:r>
              <a:rPr lang="en-US" sz="2400" b="1" dirty="0"/>
              <a:t> 7 Thông </a:t>
            </a:r>
            <a:r>
              <a:rPr lang="en-US" sz="2400" b="1" dirty="0" err="1"/>
              <a:t>tư</a:t>
            </a:r>
            <a:r>
              <a:rPr lang="en-US" sz="2400" b="1" dirty="0"/>
              <a:t> </a:t>
            </a:r>
            <a:r>
              <a:rPr lang="en-US" sz="2400" b="1" dirty="0" err="1"/>
              <a:t>số</a:t>
            </a:r>
            <a:r>
              <a:rPr lang="en-US" sz="2400" b="1" dirty="0"/>
              <a:t> 27/2025/TT-NHNN</a:t>
            </a:r>
          </a:p>
        </p:txBody>
      </p:sp>
    </p:spTree>
    <p:extLst>
      <p:ext uri="{BB962C8B-B14F-4D97-AF65-F5344CB8AC3E}">
        <p14:creationId xmlns:p14="http://schemas.microsoft.com/office/powerpoint/2010/main" val="8365197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00C3DAB-2074-4747-3271-5B2979D6C06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DE54B690-446C-3289-7210-8B0898578F3B}"/>
              </a:ext>
            </a:extLst>
          </p:cNvPr>
          <p:cNvSpPr/>
          <p:nvPr/>
        </p:nvSpPr>
        <p:spPr>
          <a:xfrm>
            <a:off x="-685800" y="5994162"/>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4345DB12-A7AF-31E5-0B50-C0AF284A960F}"/>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6EF28D56-BE45-07DD-0777-77508A6FC66B}"/>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8A7794AF-B1ED-B08B-ABE4-453E05FF5EEE}"/>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87D1F9CD-1B15-C1CC-5F82-56DE2B761B07}"/>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28DEF254-9F6F-A297-28AC-9D520F360646}"/>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E6C3EC90-D8EB-90FF-CE5A-438D1FFF4AFB}"/>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FCB5DA09-EED0-1165-721A-6374F80FE5E9}"/>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51467DC4-135F-DEDF-1249-5FAFA4E6664D}"/>
              </a:ext>
            </a:extLst>
          </p:cNvPr>
          <p:cNvSpPr txBox="1"/>
          <p:nvPr/>
        </p:nvSpPr>
        <p:spPr>
          <a:xfrm>
            <a:off x="4565805" y="480044"/>
            <a:ext cx="13112595" cy="726161"/>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t">
            <a:spAutoFit/>
          </a:bodyPr>
          <a:lstStyle/>
          <a:p>
            <a:pPr>
              <a:lnSpc>
                <a:spcPts val="6335"/>
              </a:lnSpc>
            </a:pPr>
            <a:r>
              <a:rPr lang="en-US" sz="4000" b="1" dirty="0" err="1">
                <a:latin typeface="Times New Roman" panose="02020603050405020304" pitchFamily="18" charset="0"/>
                <a:cs typeface="Times New Roman" panose="02020603050405020304" pitchFamily="18" charset="0"/>
              </a:rPr>
              <a:t>Dấu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hiệu</a:t>
            </a:r>
            <a:r>
              <a:rPr lang="en-US" sz="4000" b="1" dirty="0">
                <a:latin typeface="Times New Roman" panose="02020603050405020304" pitchFamily="18" charset="0"/>
                <a:cs typeface="Times New Roman" panose="02020603050405020304" pitchFamily="18" charset="0"/>
              </a:rPr>
              <a:t> </a:t>
            </a:r>
            <a:r>
              <a:rPr lang="es-VE" sz="4000" b="1" dirty="0" err="1">
                <a:latin typeface="Times New Roman" pitchFamily="18" charset="0"/>
                <a:cs typeface="Times New Roman" pitchFamily="18" charset="0"/>
              </a:rPr>
              <a:t>đáng</a:t>
            </a:r>
            <a:r>
              <a:rPr lang="es-VE" sz="4000" b="1" dirty="0">
                <a:latin typeface="Times New Roman" pitchFamily="18" charset="0"/>
                <a:cs typeface="Times New Roman" pitchFamily="18" charset="0"/>
              </a:rPr>
              <a:t> </a:t>
            </a:r>
            <a:r>
              <a:rPr lang="es-VE" sz="4000" b="1" dirty="0" err="1">
                <a:latin typeface="Times New Roman" pitchFamily="18" charset="0"/>
                <a:cs typeface="Times New Roman" pitchFamily="18" charset="0"/>
              </a:rPr>
              <a:t>ngờ</a:t>
            </a:r>
            <a:r>
              <a:rPr lang="es-VE" sz="4000" b="1" dirty="0">
                <a:latin typeface="Times New Roman" pitchFamily="18" charset="0"/>
                <a:cs typeface="Times New Roman" pitchFamily="18" charset="0"/>
              </a:rPr>
              <a:t> </a:t>
            </a:r>
            <a:r>
              <a:rPr lang="es-VE" sz="4000" b="1" dirty="0" err="1">
                <a:latin typeface="Times New Roman" pitchFamily="18" charset="0"/>
                <a:cs typeface="Times New Roman" pitchFamily="18" charset="0"/>
              </a:rPr>
              <a:t>cơ</a:t>
            </a:r>
            <a:r>
              <a:rPr lang="es-VE" sz="4000" b="1" dirty="0">
                <a:latin typeface="Times New Roman" pitchFamily="18" charset="0"/>
                <a:cs typeface="Times New Roman" pitchFamily="18" charset="0"/>
              </a:rPr>
              <a:t> </a:t>
            </a:r>
            <a:r>
              <a:rPr lang="es-VE" sz="4000" b="1" dirty="0" err="1">
                <a:latin typeface="Times New Roman" pitchFamily="18" charset="0"/>
                <a:cs typeface="Times New Roman" pitchFamily="18" charset="0"/>
              </a:rPr>
              <a:t>bản</a:t>
            </a:r>
            <a:endParaRPr lang="en-US" sz="4000" b="1"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xmlns="" id="{4706343E-7C56-115B-6273-35913D8AF44E}"/>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49</a:t>
            </a:fld>
            <a:endParaRPr lang="en-US"/>
          </a:p>
        </p:txBody>
      </p:sp>
      <p:sp>
        <p:nvSpPr>
          <p:cNvPr id="6" name="Content Placeholder 2">
            <a:extLst>
              <a:ext uri="{FF2B5EF4-FFF2-40B4-BE49-F238E27FC236}">
                <a16:creationId xmlns:a16="http://schemas.microsoft.com/office/drawing/2014/main" xmlns="" id="{5F0525E3-7C23-04A2-EA67-A784DC200D9E}"/>
              </a:ext>
            </a:extLst>
          </p:cNvPr>
          <p:cNvSpPr txBox="1">
            <a:spLocks/>
          </p:cNvSpPr>
          <p:nvPr/>
        </p:nvSpPr>
        <p:spPr>
          <a:xfrm>
            <a:off x="6019800" y="1866900"/>
            <a:ext cx="11728606" cy="7467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400" dirty="0">
                <a:latin typeface="Times New Roman" panose="02020603050405020304" pitchFamily="18" charset="0"/>
                <a:cs typeface="Times New Roman" panose="02020603050405020304" pitchFamily="18" charset="0"/>
              </a:rPr>
              <a:t>1. </a:t>
            </a:r>
            <a:r>
              <a:rPr lang="vi-VN" sz="2400" dirty="0">
                <a:latin typeface="Times New Roman" panose="02020603050405020304" pitchFamily="18" charset="0"/>
                <a:cs typeface="Times New Roman" panose="02020603050405020304" pitchFamily="18" charset="0"/>
              </a:rPr>
              <a:t>Khách hàng từ chối cung cấp thông tin hoặc cung cấp thông tin nhận biết khách hàng không chính xác, không đầy đủ, không nhất quán.</a:t>
            </a:r>
            <a:endParaRPr lang="en-US" sz="2400" dirty="0">
              <a:latin typeface="Times New Roman" panose="02020603050405020304" pitchFamily="18" charset="0"/>
              <a:cs typeface="Times New Roman" panose="02020603050405020304" pitchFamily="18" charset="0"/>
            </a:endParaRPr>
          </a:p>
          <a:p>
            <a:pPr marL="0" indent="0" algn="just">
              <a:buNone/>
            </a:pPr>
            <a:r>
              <a:rPr lang="en-US" sz="2400" dirty="0">
                <a:latin typeface="Times New Roman" panose="02020603050405020304" pitchFamily="18" charset="0"/>
                <a:cs typeface="Times New Roman" panose="02020603050405020304" pitchFamily="18" charset="0"/>
              </a:rPr>
              <a:t>2. </a:t>
            </a:r>
            <a:r>
              <a:rPr lang="vi-VN" sz="2400" dirty="0">
                <a:latin typeface="Times New Roman" panose="02020603050405020304" pitchFamily="18" charset="0"/>
                <a:cs typeface="Times New Roman" panose="02020603050405020304" pitchFamily="18" charset="0"/>
              </a:rPr>
              <a:t>Khách hàng thuyết phục đối tượng báo cáo không báo cáo giao dịch cho cơ quan nhà nước có thẩm quyền.</a:t>
            </a:r>
            <a:endParaRPr lang="en-US" sz="2400" dirty="0">
              <a:latin typeface="Times New Roman" panose="02020603050405020304" pitchFamily="18" charset="0"/>
              <a:cs typeface="Times New Roman" panose="02020603050405020304" pitchFamily="18" charset="0"/>
            </a:endParaRPr>
          </a:p>
          <a:p>
            <a:pPr marL="0" indent="0" algn="just">
              <a:buNone/>
            </a:pPr>
            <a:r>
              <a:rPr lang="en-US" sz="2400" dirty="0">
                <a:latin typeface="Times New Roman" panose="02020603050405020304" pitchFamily="18" charset="0"/>
                <a:cs typeface="Times New Roman" panose="02020603050405020304" pitchFamily="18" charset="0"/>
              </a:rPr>
              <a:t>3. </a:t>
            </a:r>
            <a:r>
              <a:rPr lang="vi-VN" sz="2400" dirty="0">
                <a:latin typeface="Times New Roman" panose="02020603050405020304" pitchFamily="18" charset="0"/>
                <a:cs typeface="Times New Roman" panose="02020603050405020304" pitchFamily="18" charset="0"/>
              </a:rPr>
              <a:t>Không thể xác định được khách hàng theo thông tin khách hàng cung cấp hoặc giao dịch liên quan đến một bên không xác định được danh tính.</a:t>
            </a:r>
            <a:endParaRPr lang="en-US" sz="2400" dirty="0">
              <a:latin typeface="Times New Roman" panose="02020603050405020304" pitchFamily="18" charset="0"/>
              <a:cs typeface="Times New Roman" panose="02020603050405020304" pitchFamily="18" charset="0"/>
            </a:endParaRPr>
          </a:p>
          <a:p>
            <a:pPr marL="0" indent="0" algn="just">
              <a:buNone/>
            </a:pPr>
            <a:r>
              <a:rPr lang="en-US" sz="2400" dirty="0">
                <a:latin typeface="Times New Roman" panose="02020603050405020304" pitchFamily="18" charset="0"/>
                <a:cs typeface="Times New Roman" panose="02020603050405020304" pitchFamily="18" charset="0"/>
              </a:rPr>
              <a:t>4. </a:t>
            </a:r>
            <a:r>
              <a:rPr lang="vi-VN" sz="2400" dirty="0">
                <a:latin typeface="Times New Roman" panose="02020603050405020304" pitchFamily="18" charset="0"/>
                <a:cs typeface="Times New Roman" panose="02020603050405020304" pitchFamily="18" charset="0"/>
              </a:rPr>
              <a:t>Số điện thoại do khách hàng cung cấp không thể liên lạc được hoặc không tồn tại số điện thoại này sau khi mở tài khoản hoặc thực hiện giao dịch.</a:t>
            </a:r>
            <a:endParaRPr lang="en-US" sz="2400" dirty="0">
              <a:latin typeface="Times New Roman" panose="02020603050405020304" pitchFamily="18" charset="0"/>
              <a:cs typeface="Times New Roman" panose="02020603050405020304" pitchFamily="18" charset="0"/>
            </a:endParaRPr>
          </a:p>
          <a:p>
            <a:pPr marL="0" indent="0" algn="just">
              <a:buNone/>
            </a:pPr>
            <a:r>
              <a:rPr lang="en-US" sz="2400" dirty="0">
                <a:latin typeface="Times New Roman" panose="02020603050405020304" pitchFamily="18" charset="0"/>
                <a:cs typeface="Times New Roman" panose="02020603050405020304" pitchFamily="18" charset="0"/>
              </a:rPr>
              <a:t>5. </a:t>
            </a:r>
            <a:r>
              <a:rPr lang="vi-VN" sz="2400" dirty="0">
                <a:latin typeface="Times New Roman" panose="02020603050405020304" pitchFamily="18" charset="0"/>
                <a:cs typeface="Times New Roman" panose="02020603050405020304" pitchFamily="18" charset="0"/>
              </a:rPr>
              <a:t>Giao dịch được thực hiện theo lệnh hoặc theo ủy quyền của tổ chức, cá nhân có trong Danh sách cảnh báo.</a:t>
            </a:r>
            <a:endParaRPr lang="en-US" sz="2400" dirty="0">
              <a:latin typeface="Times New Roman" panose="02020603050405020304" pitchFamily="18" charset="0"/>
              <a:cs typeface="Times New Roman" panose="02020603050405020304" pitchFamily="18" charset="0"/>
            </a:endParaRPr>
          </a:p>
          <a:p>
            <a:pPr marL="0" indent="0" algn="just">
              <a:buNone/>
            </a:pPr>
            <a:r>
              <a:rPr lang="en-US" sz="2400" dirty="0">
                <a:latin typeface="Times New Roman" panose="02020603050405020304" pitchFamily="18" charset="0"/>
                <a:cs typeface="Times New Roman" panose="02020603050405020304" pitchFamily="18" charset="0"/>
              </a:rPr>
              <a:t>6. </a:t>
            </a:r>
            <a:r>
              <a:rPr lang="vi-VN" sz="2400" dirty="0">
                <a:latin typeface="Times New Roman" panose="02020603050405020304" pitchFamily="18" charset="0"/>
                <a:cs typeface="Times New Roman" panose="02020603050405020304" pitchFamily="18" charset="0"/>
              </a:rPr>
              <a:t>Giao dịch mà qua thông tin nhận biết khách hàng hoặc qua xem xét về cơ sở kinh tế và pháp lý của giao dịch có thể xác định được mối liên hệ giữa các bên tham gia giao dịch với các hoạt động phạm tội hoặc có liên quan đến tổ chức, cá nhân có trong Danh sách cảnh báo.</a:t>
            </a:r>
            <a:endParaRPr lang="en-US" sz="2400" dirty="0">
              <a:latin typeface="Times New Roman" panose="02020603050405020304" pitchFamily="18" charset="0"/>
              <a:cs typeface="Times New Roman" panose="02020603050405020304" pitchFamily="18" charset="0"/>
            </a:endParaRPr>
          </a:p>
          <a:p>
            <a:pPr marL="0" indent="0" algn="just">
              <a:buNone/>
            </a:pPr>
            <a:r>
              <a:rPr lang="en-US" sz="2400" dirty="0">
                <a:latin typeface="Times New Roman" panose="02020603050405020304" pitchFamily="18" charset="0"/>
                <a:cs typeface="Times New Roman" panose="02020603050405020304" pitchFamily="18" charset="0"/>
              </a:rPr>
              <a:t>7. </a:t>
            </a:r>
            <a:r>
              <a:rPr lang="vi-VN" sz="2400" dirty="0">
                <a:latin typeface="Times New Roman" panose="02020603050405020304" pitchFamily="18" charset="0"/>
                <a:cs typeface="Times New Roman" panose="02020603050405020304" pitchFamily="18" charset="0"/>
              </a:rPr>
              <a:t>Tổ chức, cá nhân tham gia giao dịch với số tiền lớn không phù hợp với hoạt động kinh doanh, thu nhập của tổ chức, cá nhân này.</a:t>
            </a:r>
            <a:endParaRPr lang="en-US" sz="2400" dirty="0">
              <a:latin typeface="Times New Roman" panose="02020603050405020304" pitchFamily="18" charset="0"/>
              <a:cs typeface="Times New Roman" panose="02020603050405020304" pitchFamily="18" charset="0"/>
            </a:endParaRPr>
          </a:p>
          <a:p>
            <a:pPr marL="0" indent="0" algn="just">
              <a:buNone/>
            </a:pPr>
            <a:r>
              <a:rPr lang="en-US" sz="2400" dirty="0">
                <a:latin typeface="Times New Roman" panose="02020603050405020304" pitchFamily="18" charset="0"/>
                <a:cs typeface="Times New Roman" panose="02020603050405020304" pitchFamily="18" charset="0"/>
              </a:rPr>
              <a:t>8. </a:t>
            </a:r>
            <a:r>
              <a:rPr lang="vi-VN" sz="2400" dirty="0">
                <a:latin typeface="Times New Roman" panose="02020603050405020304" pitchFamily="18" charset="0"/>
                <a:cs typeface="Times New Roman" panose="02020603050405020304" pitchFamily="18" charset="0"/>
              </a:rPr>
              <a:t>Khách hàng yêu cầu đối tượng báo cáo thực hiện giao dịch không đúng trình tự, thủ tục theo quy định của pháp luật.</a:t>
            </a:r>
            <a:endParaRPr lang="en-US" sz="2400" dirty="0">
              <a:latin typeface="Times New Roman" panose="02020603050405020304" pitchFamily="18" charset="0"/>
              <a:cs typeface="Times New Roman" panose="02020603050405020304" pitchFamily="18" charset="0"/>
            </a:endParaRPr>
          </a:p>
          <a:p>
            <a:pPr marL="0" indent="0" algn="just">
              <a:buNone/>
              <a:defRPr/>
            </a:pPr>
            <a:endParaRPr lang="en-US" sz="2400" dirty="0">
              <a:latin typeface="Times New Roman" panose="02020603050405020304" pitchFamily="18" charset="0"/>
              <a:cs typeface="Times New Roman" panose="02020603050405020304" pitchFamily="18" charset="0"/>
            </a:endParaRPr>
          </a:p>
        </p:txBody>
      </p:sp>
      <p:sp>
        <p:nvSpPr>
          <p:cNvPr id="4" name="Arrow: Right 3">
            <a:extLst>
              <a:ext uri="{FF2B5EF4-FFF2-40B4-BE49-F238E27FC236}">
                <a16:creationId xmlns:a16="http://schemas.microsoft.com/office/drawing/2014/main" xmlns="" id="{A75BE931-AD00-4EB3-F4B7-10E9493111FA}"/>
              </a:ext>
            </a:extLst>
          </p:cNvPr>
          <p:cNvSpPr/>
          <p:nvPr/>
        </p:nvSpPr>
        <p:spPr>
          <a:xfrm>
            <a:off x="1371600" y="3848100"/>
            <a:ext cx="3886199" cy="2362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Điều</a:t>
            </a:r>
            <a:r>
              <a:rPr lang="en-US" sz="2800" b="1" dirty="0"/>
              <a:t> 27 </a:t>
            </a:r>
            <a:r>
              <a:rPr lang="en-US" sz="2800" b="1" dirty="0" err="1"/>
              <a:t>Luật</a:t>
            </a:r>
            <a:r>
              <a:rPr lang="en-US" sz="2800" b="1" dirty="0"/>
              <a:t> PCRT</a:t>
            </a:r>
          </a:p>
        </p:txBody>
      </p:sp>
    </p:spTree>
    <p:extLst>
      <p:ext uri="{BB962C8B-B14F-4D97-AF65-F5344CB8AC3E}">
        <p14:creationId xmlns:p14="http://schemas.microsoft.com/office/powerpoint/2010/main" val="34756846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B89944C-0575-3FDB-25A8-50B4FC3362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C902085D-41F4-B23F-8168-5358963CA0F3}"/>
              </a:ext>
            </a:extLst>
          </p:cNvPr>
          <p:cNvSpPr>
            <a:spLocks noGrp="1"/>
          </p:cNvSpPr>
          <p:nvPr>
            <p:ph type="title"/>
          </p:nvPr>
        </p:nvSpPr>
        <p:spPr>
          <a:xfrm>
            <a:off x="4191000" y="347384"/>
            <a:ext cx="13487400" cy="1359693"/>
          </a:xfrm>
        </p:spPr>
        <p:txBody>
          <a:bodyPr>
            <a:noAutofit/>
          </a:bodyPr>
          <a:lstStyle/>
          <a:p>
            <a:pPr algn="l"/>
            <a:r>
              <a:rPr lang="en-US" sz="4000" dirty="0" err="1"/>
              <a:t>Khuôn</a:t>
            </a:r>
            <a:r>
              <a:rPr lang="en-US" sz="4000" dirty="0"/>
              <a:t> </a:t>
            </a:r>
            <a:r>
              <a:rPr lang="en-US" sz="4000" dirty="0" err="1"/>
              <a:t>khổ</a:t>
            </a:r>
            <a:r>
              <a:rPr lang="en-US" sz="4000" dirty="0"/>
              <a:t> </a:t>
            </a:r>
            <a:r>
              <a:rPr lang="en-US" sz="4000" dirty="0" err="1"/>
              <a:t>pháp</a:t>
            </a:r>
            <a:r>
              <a:rPr lang="en-US" sz="4000" dirty="0"/>
              <a:t> </a:t>
            </a:r>
            <a:r>
              <a:rPr lang="en-US" sz="4000" dirty="0" err="1"/>
              <a:t>lý</a:t>
            </a:r>
            <a:r>
              <a:rPr lang="en-US" sz="4000" dirty="0"/>
              <a:t> </a:t>
            </a:r>
            <a:r>
              <a:rPr lang="en-US" sz="4000" dirty="0" err="1"/>
              <a:t>về</a:t>
            </a:r>
            <a:r>
              <a:rPr lang="en-US" sz="4000" dirty="0"/>
              <a:t> PCRT</a:t>
            </a:r>
            <a:endParaRPr lang="en-US" sz="3600" dirty="0"/>
          </a:p>
        </p:txBody>
      </p:sp>
      <p:grpSp>
        <p:nvGrpSpPr>
          <p:cNvPr id="4" name="Group 9">
            <a:extLst>
              <a:ext uri="{FF2B5EF4-FFF2-40B4-BE49-F238E27FC236}">
                <a16:creationId xmlns:a16="http://schemas.microsoft.com/office/drawing/2014/main" xmlns="" id="{7537BB74-E7E7-D2A6-31B5-C3341CC4A8EB}"/>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5" name="Freeform 10">
              <a:extLst>
                <a:ext uri="{FF2B5EF4-FFF2-40B4-BE49-F238E27FC236}">
                  <a16:creationId xmlns:a16="http://schemas.microsoft.com/office/drawing/2014/main" xmlns="" id="{EA16B15B-55AA-E03E-A2FE-69B72D0187C4}"/>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6" name="TextBox 11">
              <a:extLst>
                <a:ext uri="{FF2B5EF4-FFF2-40B4-BE49-F238E27FC236}">
                  <a16:creationId xmlns:a16="http://schemas.microsoft.com/office/drawing/2014/main" xmlns="" id="{913BD1DB-D913-B285-2024-4E31CFDA1EF7}"/>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a:p>
          </p:txBody>
        </p:sp>
      </p:grpSp>
      <p:sp>
        <p:nvSpPr>
          <p:cNvPr id="7" name="TextBox 12">
            <a:extLst>
              <a:ext uri="{FF2B5EF4-FFF2-40B4-BE49-F238E27FC236}">
                <a16:creationId xmlns:a16="http://schemas.microsoft.com/office/drawing/2014/main" xmlns="" id="{9AB24D76-9744-9215-52D2-CCF6CB652C3B}"/>
              </a:ext>
            </a:extLst>
          </p:cNvPr>
          <p:cNvSpPr txBox="1"/>
          <p:nvPr/>
        </p:nvSpPr>
        <p:spPr>
          <a:xfrm rot="16200000">
            <a:off x="-2387838" y="3057867"/>
            <a:ext cx="5772151" cy="351186"/>
          </a:xfrm>
          <a:prstGeom prst="rect">
            <a:avLst/>
          </a:prstGeom>
        </p:spPr>
        <p:txBody>
          <a:bodyPr wrap="square" lIns="0" tIns="0" rIns="0" bIns="0" rtlCol="0" anchor="t">
            <a:spAutoFit/>
          </a:bodyPr>
          <a:lstStyle/>
          <a:p>
            <a:pPr algn="r">
              <a:lnSpc>
                <a:spcPts val="2940"/>
              </a:lnSpc>
            </a:pPr>
            <a:r>
              <a:rPr lang="en-US" sz="2100"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8" name="AutoShape 13">
            <a:extLst>
              <a:ext uri="{FF2B5EF4-FFF2-40B4-BE49-F238E27FC236}">
                <a16:creationId xmlns:a16="http://schemas.microsoft.com/office/drawing/2014/main" xmlns="" id="{01D205AF-C7C6-AEA7-24DA-211CD2BDAF1D}"/>
              </a:ext>
            </a:extLst>
          </p:cNvPr>
          <p:cNvSpPr/>
          <p:nvPr/>
        </p:nvSpPr>
        <p:spPr>
          <a:xfrm>
            <a:off x="542943" y="6191866"/>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9" name="TextBox 14">
            <a:extLst>
              <a:ext uri="{FF2B5EF4-FFF2-40B4-BE49-F238E27FC236}">
                <a16:creationId xmlns:a16="http://schemas.microsoft.com/office/drawing/2014/main" xmlns="" id="{7D4A79DC-BBD2-2C11-5474-EDDEADC16092}"/>
              </a:ext>
            </a:extLst>
          </p:cNvPr>
          <p:cNvSpPr txBox="1"/>
          <p:nvPr/>
        </p:nvSpPr>
        <p:spPr>
          <a:xfrm>
            <a:off x="0" y="9096375"/>
            <a:ext cx="1047750" cy="375285"/>
          </a:xfrm>
          <a:prstGeom prst="rect">
            <a:avLst/>
          </a:prstGeom>
        </p:spPr>
        <p:txBody>
          <a:bodyPr lIns="0" tIns="0" rIns="0" bIns="0" rtlCol="0" anchor="t">
            <a:spAutoFit/>
          </a:bodyPr>
          <a:lstStyle/>
          <a:p>
            <a:pPr algn="ctr">
              <a:lnSpc>
                <a:spcPts val="2940"/>
              </a:lnSpc>
            </a:pPr>
            <a:r>
              <a:rPr lang="en-US" sz="2100">
                <a:solidFill>
                  <a:srgbClr val="FFFFFF"/>
                </a:solidFill>
                <a:latin typeface="Poppins Light"/>
                <a:ea typeface="Poppins Light"/>
                <a:cs typeface="Poppins Light"/>
                <a:sym typeface="Poppins Light"/>
              </a:rPr>
              <a:t>00</a:t>
            </a:r>
          </a:p>
        </p:txBody>
      </p:sp>
      <p:sp>
        <p:nvSpPr>
          <p:cNvPr id="3" name="Slide Number Placeholder 2">
            <a:extLst>
              <a:ext uri="{FF2B5EF4-FFF2-40B4-BE49-F238E27FC236}">
                <a16:creationId xmlns:a16="http://schemas.microsoft.com/office/drawing/2014/main" xmlns="" id="{CCD9840F-9FE8-67C4-3805-8867F0F91C19}"/>
              </a:ext>
            </a:extLst>
          </p:cNvPr>
          <p:cNvSpPr>
            <a:spLocks noGrp="1"/>
          </p:cNvSpPr>
          <p:nvPr>
            <p:ph type="sldNum" sz="quarter" idx="12"/>
          </p:nvPr>
        </p:nvSpPr>
        <p:spPr>
          <a:xfrm>
            <a:off x="15773400" y="9639300"/>
            <a:ext cx="2133600" cy="365125"/>
          </a:xfrm>
        </p:spPr>
        <p:txBody>
          <a:bodyPr/>
          <a:lstStyle/>
          <a:p>
            <a:fld id="{B6F15528-21DE-4FAA-801E-634DDDAF4B2B}" type="slidenum">
              <a:rPr lang="en-US" smtClean="0"/>
              <a:pPr/>
              <a:t>5</a:t>
            </a:fld>
            <a:endParaRPr lang="en-US"/>
          </a:p>
        </p:txBody>
      </p:sp>
      <p:graphicFrame>
        <p:nvGraphicFramePr>
          <p:cNvPr id="10" name="Diagram 9">
            <a:extLst>
              <a:ext uri="{FF2B5EF4-FFF2-40B4-BE49-F238E27FC236}">
                <a16:creationId xmlns:a16="http://schemas.microsoft.com/office/drawing/2014/main" xmlns="" id="{2CFB3F8A-38C8-F61D-1064-DF1215E45CDF}"/>
              </a:ext>
            </a:extLst>
          </p:cNvPr>
          <p:cNvGraphicFramePr/>
          <p:nvPr/>
        </p:nvGraphicFramePr>
        <p:xfrm>
          <a:off x="1590693" y="2001514"/>
          <a:ext cx="15554307" cy="7790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152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2EED558-4C62-2FC6-E907-0318D1C3536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CE57A442-9C1E-4EB4-606E-9D105A6341A6}"/>
              </a:ext>
            </a:extLst>
          </p:cNvPr>
          <p:cNvSpPr/>
          <p:nvPr/>
        </p:nvSpPr>
        <p:spPr>
          <a:xfrm>
            <a:off x="-243360" y="6443595"/>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ECE28B1D-EBEC-66AA-564D-B9149474D33B}"/>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27BE1328-C4A1-BE44-86D7-B32E89D676F1}"/>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4E7B0B2A-76A7-6303-1F97-41CFF0202F26}"/>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23496C81-4B01-BDA9-04AC-89B9CAF358AD}"/>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BCF601CF-12E1-C826-D3B0-C3D5608D0C78}"/>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45A83289-130D-088D-F312-98FB86BABCD9}"/>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B3F7070C-52AE-9A80-CD68-FF114A1240F8}"/>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2159F5C7-CEEA-ED4C-F6F3-3C51B29B514B}"/>
              </a:ext>
            </a:extLst>
          </p:cNvPr>
          <p:cNvSpPr txBox="1"/>
          <p:nvPr/>
        </p:nvSpPr>
        <p:spPr>
          <a:xfrm>
            <a:off x="4724399" y="675090"/>
            <a:ext cx="12785707" cy="807913"/>
          </a:xfrm>
          <a:prstGeom prst="rect">
            <a:avLst/>
          </a:prstGeom>
        </p:spPr>
        <p:txBody>
          <a:bodyPr wrap="square" lIns="0" tIns="0" rIns="0" bIns="0" rtlCol="0" anchor="t">
            <a:spAutoFit/>
          </a:bodyPr>
          <a:lstStyle/>
          <a:p>
            <a:pPr>
              <a:lnSpc>
                <a:spcPts val="6335"/>
              </a:lnSpc>
            </a:pPr>
            <a:r>
              <a:rPr lang="en-US" altLang="en-US" sz="6000" b="1" dirty="0" err="1">
                <a:latin typeface="Times New Roman" pitchFamily="18" charset="0"/>
                <a:cs typeface="Times New Roman" pitchFamily="18" charset="0"/>
              </a:rPr>
              <a:t>Một</a:t>
            </a:r>
            <a:r>
              <a:rPr lang="en-US" altLang="en-US" sz="6000" b="1" dirty="0">
                <a:latin typeface="Times New Roman" pitchFamily="18" charset="0"/>
                <a:cs typeface="Times New Roman" pitchFamily="18" charset="0"/>
              </a:rPr>
              <a:t> </a:t>
            </a:r>
            <a:r>
              <a:rPr lang="en-US" altLang="en-US" sz="6000" b="1" dirty="0" err="1">
                <a:latin typeface="Times New Roman" pitchFamily="18" charset="0"/>
                <a:cs typeface="Times New Roman" pitchFamily="18" charset="0"/>
              </a:rPr>
              <a:t>số</a:t>
            </a:r>
            <a:r>
              <a:rPr lang="en-US" altLang="en-US" sz="6000" b="1" dirty="0">
                <a:latin typeface="Times New Roman" pitchFamily="18" charset="0"/>
                <a:cs typeface="Times New Roman" pitchFamily="18" charset="0"/>
              </a:rPr>
              <a:t> </a:t>
            </a:r>
            <a:r>
              <a:rPr lang="en-US" altLang="en-US" sz="6000" b="1" dirty="0" err="1">
                <a:latin typeface="Times New Roman" pitchFamily="18" charset="0"/>
                <a:cs typeface="Times New Roman" pitchFamily="18" charset="0"/>
              </a:rPr>
              <a:t>lưu</a:t>
            </a:r>
            <a:r>
              <a:rPr lang="en-US" altLang="en-US" sz="6000" b="1" dirty="0">
                <a:latin typeface="Times New Roman" pitchFamily="18" charset="0"/>
                <a:cs typeface="Times New Roman" pitchFamily="18" charset="0"/>
              </a:rPr>
              <a:t> ý</a:t>
            </a:r>
            <a:endParaRPr lang="en-US" sz="6000" b="1" dirty="0">
              <a:latin typeface="Times New Roman" panose="02020603050405020304" pitchFamily="18" charset="0"/>
              <a:ea typeface="Poppins Light"/>
              <a:cs typeface="Times New Roman" panose="02020603050405020304" pitchFamily="18" charset="0"/>
              <a:sym typeface="Poppins Light"/>
            </a:endParaRPr>
          </a:p>
        </p:txBody>
      </p:sp>
      <p:sp>
        <p:nvSpPr>
          <p:cNvPr id="3" name="Slide Number Placeholder 2">
            <a:extLst>
              <a:ext uri="{FF2B5EF4-FFF2-40B4-BE49-F238E27FC236}">
                <a16:creationId xmlns:a16="http://schemas.microsoft.com/office/drawing/2014/main" xmlns="" id="{EACEE6C0-E998-A59B-9058-17F8EDD66C51}"/>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50</a:t>
            </a:fld>
            <a:endParaRPr lang="en-US"/>
          </a:p>
        </p:txBody>
      </p:sp>
      <p:sp>
        <p:nvSpPr>
          <p:cNvPr id="7" name="TextBox 6">
            <a:extLst>
              <a:ext uri="{FF2B5EF4-FFF2-40B4-BE49-F238E27FC236}">
                <a16:creationId xmlns:a16="http://schemas.microsoft.com/office/drawing/2014/main" xmlns="" id="{CA0DC100-5B54-6446-5AA8-C6EDC050ADFD}"/>
              </a:ext>
            </a:extLst>
          </p:cNvPr>
          <p:cNvSpPr txBox="1"/>
          <p:nvPr/>
        </p:nvSpPr>
        <p:spPr>
          <a:xfrm>
            <a:off x="8534400" y="2171700"/>
            <a:ext cx="9391338" cy="5170646"/>
          </a:xfrm>
          <a:prstGeom prst="rect">
            <a:avLst/>
          </a:prstGeom>
          <a:noFill/>
        </p:spPr>
        <p:txBody>
          <a:bodyPr wrap="square">
            <a:spAutoFit/>
          </a:bodyPr>
          <a:lstStyle/>
          <a:p>
            <a:pPr algn="just">
              <a:spcBef>
                <a:spcPts val="600"/>
              </a:spcBef>
              <a:spcAft>
                <a:spcPts val="600"/>
              </a:spcAft>
              <a:defRPr/>
            </a:pPr>
            <a:r>
              <a:rPr lang="en-US" sz="4000" b="1" dirty="0" err="1">
                <a:solidFill>
                  <a:schemeClr val="tx2"/>
                </a:solidFill>
                <a:latin typeface="Times New Roman" panose="02020603050405020304" pitchFamily="18" charset="0"/>
                <a:cs typeface="Times New Roman" panose="02020603050405020304" pitchFamily="18" charset="0"/>
              </a:rPr>
              <a:t>Thời</a:t>
            </a:r>
            <a:r>
              <a:rPr lang="en-US" sz="4000" b="1" dirty="0">
                <a:solidFill>
                  <a:schemeClr val="tx2"/>
                </a:solidFill>
                <a:latin typeface="Times New Roman" panose="02020603050405020304" pitchFamily="18" charset="0"/>
                <a:cs typeface="Times New Roman" panose="02020603050405020304" pitchFamily="18" charset="0"/>
              </a:rPr>
              <a:t> </a:t>
            </a:r>
            <a:r>
              <a:rPr lang="en-US" sz="4000" b="1" dirty="0" err="1">
                <a:solidFill>
                  <a:schemeClr val="tx2"/>
                </a:solidFill>
                <a:latin typeface="Times New Roman" panose="02020603050405020304" pitchFamily="18" charset="0"/>
                <a:cs typeface="Times New Roman" panose="02020603050405020304" pitchFamily="18" charset="0"/>
              </a:rPr>
              <a:t>hạn</a:t>
            </a:r>
            <a:r>
              <a:rPr lang="en-US" sz="4000" b="1" dirty="0">
                <a:solidFill>
                  <a:schemeClr val="tx2"/>
                </a:solidFill>
                <a:latin typeface="Times New Roman" panose="02020603050405020304" pitchFamily="18" charset="0"/>
                <a:cs typeface="Times New Roman" panose="02020603050405020304" pitchFamily="18" charset="0"/>
              </a:rPr>
              <a:t> </a:t>
            </a:r>
            <a:r>
              <a:rPr lang="en-US" sz="4000" b="1" dirty="0" err="1">
                <a:solidFill>
                  <a:schemeClr val="tx2"/>
                </a:solidFill>
                <a:latin typeface="Times New Roman" panose="02020603050405020304" pitchFamily="18" charset="0"/>
                <a:cs typeface="Times New Roman" panose="02020603050405020304" pitchFamily="18" charset="0"/>
              </a:rPr>
              <a:t>báo</a:t>
            </a:r>
            <a:r>
              <a:rPr lang="en-US" sz="4000" b="1" dirty="0">
                <a:solidFill>
                  <a:schemeClr val="tx2"/>
                </a:solidFill>
                <a:latin typeface="Times New Roman" panose="02020603050405020304" pitchFamily="18" charset="0"/>
                <a:cs typeface="Times New Roman" panose="02020603050405020304" pitchFamily="18" charset="0"/>
              </a:rPr>
              <a:t> </a:t>
            </a:r>
            <a:r>
              <a:rPr lang="en-US" sz="4000" b="1" dirty="0" err="1">
                <a:solidFill>
                  <a:schemeClr val="tx2"/>
                </a:solidFill>
                <a:latin typeface="Times New Roman" panose="02020603050405020304" pitchFamily="18" charset="0"/>
                <a:cs typeface="Times New Roman" panose="02020603050405020304" pitchFamily="18" charset="0"/>
              </a:rPr>
              <a:t>cáo</a:t>
            </a:r>
            <a:r>
              <a:rPr lang="en-US" sz="4000" b="1" dirty="0">
                <a:solidFill>
                  <a:schemeClr val="tx2"/>
                </a:solidFill>
                <a:latin typeface="Times New Roman" panose="02020603050405020304" pitchFamily="18" charset="0"/>
                <a:cs typeface="Times New Roman" panose="02020603050405020304" pitchFamily="18" charset="0"/>
              </a:rPr>
              <a:t> STR: </a:t>
            </a:r>
            <a:endParaRPr lang="en-US" sz="4000" dirty="0">
              <a:latin typeface="Times New Roman" panose="02020603050405020304" pitchFamily="18" charset="0"/>
              <a:cs typeface="Times New Roman" panose="02020603050405020304" pitchFamily="18" charset="0"/>
            </a:endParaRPr>
          </a:p>
          <a:p>
            <a:pPr algn="just">
              <a:spcBef>
                <a:spcPts val="600"/>
              </a:spcBef>
              <a:spcAft>
                <a:spcPts val="600"/>
              </a:spcAft>
              <a:defRPr/>
            </a:pPr>
            <a:r>
              <a:rPr lang="vi-VN" sz="4000" dirty="0">
                <a:latin typeface="Times New Roman" panose="02020603050405020304" pitchFamily="18" charset="0"/>
                <a:cs typeface="Times New Roman" panose="02020603050405020304" pitchFamily="18" charset="0"/>
              </a:rPr>
              <a:t>Đối tượng báo cáo phải báo cáo giao dịch đáng ngờ quy định tại Điều 26 của Luật </a:t>
            </a:r>
            <a:r>
              <a:rPr lang="en-US" sz="4000" dirty="0">
                <a:latin typeface="Times New Roman" panose="02020603050405020304" pitchFamily="18" charset="0"/>
                <a:cs typeface="Times New Roman" panose="02020603050405020304" pitchFamily="18" charset="0"/>
              </a:rPr>
              <a:t>PCRT</a:t>
            </a:r>
            <a:r>
              <a:rPr lang="vi-VN" sz="4000" dirty="0">
                <a:latin typeface="Times New Roman" panose="02020603050405020304" pitchFamily="18" charset="0"/>
                <a:cs typeface="Times New Roman" panose="02020603050405020304" pitchFamily="18" charset="0"/>
              </a:rPr>
              <a:t> trong thời hạn </a:t>
            </a:r>
            <a:r>
              <a:rPr lang="vi-VN" sz="4000" i="1" dirty="0">
                <a:latin typeface="Times New Roman" panose="02020603050405020304" pitchFamily="18" charset="0"/>
                <a:cs typeface="Times New Roman" panose="02020603050405020304" pitchFamily="18" charset="0"/>
              </a:rPr>
              <a:t>03 ngày làm việc kể từ ngày phát sinh giao dịch </a:t>
            </a:r>
            <a:r>
              <a:rPr lang="vi-VN" sz="4000" dirty="0">
                <a:latin typeface="Times New Roman" panose="02020603050405020304" pitchFamily="18" charset="0"/>
                <a:cs typeface="Times New Roman" panose="02020603050405020304" pitchFamily="18" charset="0"/>
              </a:rPr>
              <a:t>hoặc trong thời hạn </a:t>
            </a:r>
            <a:r>
              <a:rPr lang="vi-VN" sz="4000" i="1" dirty="0">
                <a:latin typeface="Times New Roman" panose="02020603050405020304" pitchFamily="18" charset="0"/>
                <a:cs typeface="Times New Roman" panose="02020603050405020304" pitchFamily="18" charset="0"/>
              </a:rPr>
              <a:t>01 ngày làm việc kể từ </a:t>
            </a:r>
            <a:r>
              <a:rPr lang="vi-VN" sz="4000" dirty="0">
                <a:latin typeface="Times New Roman" panose="02020603050405020304" pitchFamily="18" charset="0"/>
                <a:cs typeface="Times New Roman" panose="02020603050405020304" pitchFamily="18" charset="0"/>
              </a:rPr>
              <a:t>ngày đối tượng báo cáo </a:t>
            </a:r>
            <a:r>
              <a:rPr lang="vi-VN" sz="4000" i="1" dirty="0">
                <a:latin typeface="Times New Roman" panose="02020603050405020304" pitchFamily="18" charset="0"/>
                <a:cs typeface="Times New Roman" panose="02020603050405020304" pitchFamily="18" charset="0"/>
              </a:rPr>
              <a:t>phát hiện được giao dịch đáng ngờ</a:t>
            </a:r>
            <a:r>
              <a:rPr lang="en-US" sz="4000" i="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a:t>
            </a:r>
            <a:r>
              <a:rPr lang="en-US" sz="4000" dirty="0" err="1">
                <a:solidFill>
                  <a:schemeClr val="tx2"/>
                </a:solidFill>
                <a:latin typeface="Times New Roman" panose="02020603050405020304" pitchFamily="18" charset="0"/>
                <a:cs typeface="Times New Roman" panose="02020603050405020304" pitchFamily="18" charset="0"/>
              </a:rPr>
              <a:t>Khoản</a:t>
            </a:r>
            <a:r>
              <a:rPr lang="en-US" sz="4000" dirty="0">
                <a:solidFill>
                  <a:schemeClr val="tx2"/>
                </a:solidFill>
                <a:latin typeface="Times New Roman" panose="02020603050405020304" pitchFamily="18" charset="0"/>
                <a:cs typeface="Times New Roman" panose="02020603050405020304" pitchFamily="18" charset="0"/>
              </a:rPr>
              <a:t> 2 </a:t>
            </a:r>
            <a:r>
              <a:rPr lang="en-US" sz="4000" dirty="0" err="1">
                <a:solidFill>
                  <a:schemeClr val="tx2"/>
                </a:solidFill>
                <a:latin typeface="Times New Roman" panose="02020603050405020304" pitchFamily="18" charset="0"/>
                <a:cs typeface="Times New Roman" panose="02020603050405020304" pitchFamily="18" charset="0"/>
              </a:rPr>
              <a:t>Điều</a:t>
            </a:r>
            <a:r>
              <a:rPr lang="en-US" sz="4000" dirty="0">
                <a:solidFill>
                  <a:schemeClr val="tx2"/>
                </a:solidFill>
                <a:latin typeface="Times New Roman" panose="02020603050405020304" pitchFamily="18" charset="0"/>
                <a:cs typeface="Times New Roman" panose="02020603050405020304" pitchFamily="18" charset="0"/>
              </a:rPr>
              <a:t> 37 </a:t>
            </a:r>
            <a:r>
              <a:rPr lang="en-US" sz="4000" dirty="0" err="1">
                <a:solidFill>
                  <a:schemeClr val="tx2"/>
                </a:solidFill>
                <a:latin typeface="Times New Roman" panose="02020603050405020304" pitchFamily="18" charset="0"/>
                <a:cs typeface="Times New Roman" panose="02020603050405020304" pitchFamily="18" charset="0"/>
              </a:rPr>
              <a:t>Luật</a:t>
            </a:r>
            <a:r>
              <a:rPr lang="en-US" sz="4000" dirty="0">
                <a:solidFill>
                  <a:schemeClr val="tx2"/>
                </a:solidFill>
                <a:latin typeface="Times New Roman" panose="02020603050405020304" pitchFamily="18" charset="0"/>
                <a:cs typeface="Times New Roman" panose="02020603050405020304" pitchFamily="18" charset="0"/>
              </a:rPr>
              <a:t> PCRT).</a:t>
            </a:r>
          </a:p>
        </p:txBody>
      </p:sp>
      <p:pic>
        <p:nvPicPr>
          <p:cNvPr id="14" name="Picture 13">
            <a:extLst>
              <a:ext uri="{FF2B5EF4-FFF2-40B4-BE49-F238E27FC236}">
                <a16:creationId xmlns:a16="http://schemas.microsoft.com/office/drawing/2014/main" xmlns="" id="{808670F0-26D2-60FB-3A4E-E35AAFF882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719" y="2324100"/>
            <a:ext cx="7010400" cy="6248400"/>
          </a:xfrm>
          <a:prstGeom prst="rect">
            <a:avLst/>
          </a:prstGeom>
        </p:spPr>
      </p:pic>
    </p:spTree>
    <p:extLst>
      <p:ext uri="{BB962C8B-B14F-4D97-AF65-F5344CB8AC3E}">
        <p14:creationId xmlns:p14="http://schemas.microsoft.com/office/powerpoint/2010/main" val="26811395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F2925F9-4E01-562F-BE63-378131D1CC0C}"/>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xmlns="" id="{4BC3E28F-D7C9-EE85-DE42-DF5E2FF6F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102383"/>
            <a:ext cx="7620000" cy="4762500"/>
          </a:xfrm>
          <a:prstGeom prst="rect">
            <a:avLst/>
          </a:prstGeom>
        </p:spPr>
      </p:pic>
      <p:sp>
        <p:nvSpPr>
          <p:cNvPr id="2" name="Freeform 2">
            <a:extLst>
              <a:ext uri="{FF2B5EF4-FFF2-40B4-BE49-F238E27FC236}">
                <a16:creationId xmlns:a16="http://schemas.microsoft.com/office/drawing/2014/main" xmlns="" id="{12A8F4D8-81A8-1693-E2C6-9846BE1482FB}"/>
              </a:ext>
            </a:extLst>
          </p:cNvPr>
          <p:cNvSpPr/>
          <p:nvPr/>
        </p:nvSpPr>
        <p:spPr>
          <a:xfrm>
            <a:off x="-243360" y="6443595"/>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9999"/>
              <a:extLst>
                <a:ext uri="{96DAC541-7B7A-43D3-8B79-37D633B846F1}">
                  <asvg:svgBlip xmlns:asvg="http://schemas.microsoft.com/office/drawing/2016/SVG/main" xmlns="" r:embed="rId4"/>
                </a:ext>
              </a:extLst>
            </a:blip>
            <a:stretch>
              <a:fillRect l="-15124" r="-15049" b="-278368"/>
            </a:stretch>
          </a:blipFill>
        </p:spPr>
        <p:txBody>
          <a:bodyPr/>
          <a:lstStyle/>
          <a:p>
            <a:endParaRPr lang="en-US"/>
          </a:p>
        </p:txBody>
      </p:sp>
      <p:sp>
        <p:nvSpPr>
          <p:cNvPr id="5" name="TextBox 5">
            <a:extLst>
              <a:ext uri="{FF2B5EF4-FFF2-40B4-BE49-F238E27FC236}">
                <a16:creationId xmlns:a16="http://schemas.microsoft.com/office/drawing/2014/main" xmlns="" id="{7327807E-DAEB-D465-D391-37D4DB58AFF2}"/>
              </a:ext>
            </a:extLst>
          </p:cNvPr>
          <p:cNvSpPr txBox="1"/>
          <p:nvPr/>
        </p:nvSpPr>
        <p:spPr>
          <a:xfrm>
            <a:off x="8944807" y="5448300"/>
            <a:ext cx="8058150" cy="8527296"/>
          </a:xfrm>
          <a:prstGeom prst="rect">
            <a:avLst/>
          </a:prstGeom>
        </p:spPr>
        <p:txBody>
          <a:bodyPr lIns="50800" tIns="50800" rIns="50800" bIns="50800" rtlCol="0" anchor="ctr"/>
          <a:lstStyle/>
          <a:p>
            <a:pPr algn="ctr">
              <a:lnSpc>
                <a:spcPts val="2659"/>
              </a:lnSpc>
            </a:pPr>
            <a:endParaRPr b="1"/>
          </a:p>
        </p:txBody>
      </p:sp>
      <p:grpSp>
        <p:nvGrpSpPr>
          <p:cNvPr id="8" name="Group 8">
            <a:extLst>
              <a:ext uri="{FF2B5EF4-FFF2-40B4-BE49-F238E27FC236}">
                <a16:creationId xmlns:a16="http://schemas.microsoft.com/office/drawing/2014/main" xmlns="" id="{6DF7A480-D3DC-8D68-FEBE-EAFF14E76957}"/>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9" name="Freeform 9">
              <a:extLst>
                <a:ext uri="{FF2B5EF4-FFF2-40B4-BE49-F238E27FC236}">
                  <a16:creationId xmlns:a16="http://schemas.microsoft.com/office/drawing/2014/main" xmlns="" id="{A813F2AC-A62A-2743-14BE-573AD918A793}"/>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10" name="TextBox 10">
              <a:extLst>
                <a:ext uri="{FF2B5EF4-FFF2-40B4-BE49-F238E27FC236}">
                  <a16:creationId xmlns:a16="http://schemas.microsoft.com/office/drawing/2014/main" xmlns="" id="{BB2A75C9-1A2E-48D8-7AA5-7AF8906A0F0E}"/>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b="1"/>
            </a:p>
          </p:txBody>
        </p:sp>
      </p:grpSp>
      <p:sp>
        <p:nvSpPr>
          <p:cNvPr id="11" name="TextBox 11">
            <a:extLst>
              <a:ext uri="{FF2B5EF4-FFF2-40B4-BE49-F238E27FC236}">
                <a16:creationId xmlns:a16="http://schemas.microsoft.com/office/drawing/2014/main" xmlns="" id="{96D2C603-2356-5F75-7BBE-53F386D17EF0}"/>
              </a:ext>
            </a:extLst>
          </p:cNvPr>
          <p:cNvSpPr txBox="1"/>
          <p:nvPr/>
        </p:nvSpPr>
        <p:spPr>
          <a:xfrm rot="-5400000">
            <a:off x="-2590782" y="3257991"/>
            <a:ext cx="6172200" cy="342017"/>
          </a:xfrm>
          <a:prstGeom prst="rect">
            <a:avLst/>
          </a:prstGeom>
        </p:spPr>
        <p:txBody>
          <a:bodyPr wrap="square" lIns="0" tIns="0" rIns="0" bIns="0" rtlCol="0" anchor="t">
            <a:spAutoFit/>
          </a:bodyPr>
          <a:lstStyle/>
          <a:p>
            <a:pPr algn="r">
              <a:lnSpc>
                <a:spcPts val="2940"/>
              </a:lnSpc>
            </a:pPr>
            <a:r>
              <a:rPr lang="en-US" sz="2100" b="1"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12" name="AutoShape 12">
            <a:extLst>
              <a:ext uri="{FF2B5EF4-FFF2-40B4-BE49-F238E27FC236}">
                <a16:creationId xmlns:a16="http://schemas.microsoft.com/office/drawing/2014/main" xmlns="" id="{6A9B19F0-DCCE-6B56-73EF-0AA9DA28D96E}"/>
              </a:ext>
            </a:extLst>
          </p:cNvPr>
          <p:cNvSpPr/>
          <p:nvPr/>
        </p:nvSpPr>
        <p:spPr>
          <a:xfrm>
            <a:off x="533400" y="6667500"/>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13" name="TextBox 13">
            <a:extLst>
              <a:ext uri="{FF2B5EF4-FFF2-40B4-BE49-F238E27FC236}">
                <a16:creationId xmlns:a16="http://schemas.microsoft.com/office/drawing/2014/main" xmlns="" id="{7E8AED00-1B6A-4217-4A48-9EA897CBF34B}"/>
              </a:ext>
            </a:extLst>
          </p:cNvPr>
          <p:cNvSpPr txBox="1"/>
          <p:nvPr/>
        </p:nvSpPr>
        <p:spPr>
          <a:xfrm>
            <a:off x="0" y="9096375"/>
            <a:ext cx="1047750" cy="354328"/>
          </a:xfrm>
          <a:prstGeom prst="rect">
            <a:avLst/>
          </a:prstGeom>
        </p:spPr>
        <p:txBody>
          <a:bodyPr lIns="0" tIns="0" rIns="0" bIns="0" rtlCol="0" anchor="t">
            <a:spAutoFit/>
          </a:bodyPr>
          <a:lstStyle/>
          <a:p>
            <a:pPr algn="ctr">
              <a:lnSpc>
                <a:spcPts val="2940"/>
              </a:lnSpc>
            </a:pPr>
            <a:r>
              <a:rPr lang="en-US" sz="2100" b="1">
                <a:solidFill>
                  <a:srgbClr val="FFFFFF"/>
                </a:solidFill>
                <a:latin typeface="Poppins Light"/>
                <a:ea typeface="Poppins Light"/>
                <a:cs typeface="Poppins Light"/>
                <a:sym typeface="Poppins Light"/>
              </a:rPr>
              <a:t>00</a:t>
            </a:r>
          </a:p>
        </p:txBody>
      </p:sp>
      <p:sp>
        <p:nvSpPr>
          <p:cNvPr id="18" name="TextBox 18">
            <a:extLst>
              <a:ext uri="{FF2B5EF4-FFF2-40B4-BE49-F238E27FC236}">
                <a16:creationId xmlns:a16="http://schemas.microsoft.com/office/drawing/2014/main" xmlns="" id="{B49CA167-E906-CE7D-D134-9123C8B55801}"/>
              </a:ext>
            </a:extLst>
          </p:cNvPr>
          <p:cNvSpPr txBox="1"/>
          <p:nvPr/>
        </p:nvSpPr>
        <p:spPr>
          <a:xfrm>
            <a:off x="4724399" y="675090"/>
            <a:ext cx="12785707" cy="807913"/>
          </a:xfrm>
          <a:prstGeom prst="rect">
            <a:avLst/>
          </a:prstGeom>
        </p:spPr>
        <p:txBody>
          <a:bodyPr wrap="square" lIns="0" tIns="0" rIns="0" bIns="0" rtlCol="0" anchor="t">
            <a:spAutoFit/>
          </a:bodyPr>
          <a:lstStyle/>
          <a:p>
            <a:pPr>
              <a:lnSpc>
                <a:spcPts val="6335"/>
              </a:lnSpc>
            </a:pPr>
            <a:r>
              <a:rPr lang="en-US" altLang="en-US" sz="5400" b="1" dirty="0" err="1">
                <a:latin typeface="Times New Roman" pitchFamily="18" charset="0"/>
                <a:cs typeface="Times New Roman" pitchFamily="18" charset="0"/>
              </a:rPr>
              <a:t>Một</a:t>
            </a:r>
            <a:r>
              <a:rPr lang="en-US" altLang="en-US" sz="5400" b="1" dirty="0">
                <a:latin typeface="Times New Roman" pitchFamily="18" charset="0"/>
                <a:cs typeface="Times New Roman" pitchFamily="18" charset="0"/>
              </a:rPr>
              <a:t> </a:t>
            </a:r>
            <a:r>
              <a:rPr lang="en-US" altLang="en-US" sz="5400" b="1" dirty="0" err="1">
                <a:latin typeface="Times New Roman" pitchFamily="18" charset="0"/>
                <a:cs typeface="Times New Roman" pitchFamily="18" charset="0"/>
              </a:rPr>
              <a:t>số</a:t>
            </a:r>
            <a:r>
              <a:rPr lang="en-US" altLang="en-US" sz="5400" b="1" dirty="0">
                <a:latin typeface="Times New Roman" pitchFamily="18" charset="0"/>
                <a:cs typeface="Times New Roman" pitchFamily="18" charset="0"/>
              </a:rPr>
              <a:t> </a:t>
            </a:r>
            <a:r>
              <a:rPr lang="en-US" altLang="en-US" sz="5400" b="1" dirty="0" err="1">
                <a:latin typeface="Times New Roman" pitchFamily="18" charset="0"/>
                <a:cs typeface="Times New Roman" pitchFamily="18" charset="0"/>
              </a:rPr>
              <a:t>lưu</a:t>
            </a:r>
            <a:r>
              <a:rPr lang="en-US" altLang="en-US" sz="5400" b="1" dirty="0">
                <a:latin typeface="Times New Roman" pitchFamily="18" charset="0"/>
                <a:cs typeface="Times New Roman" pitchFamily="18" charset="0"/>
              </a:rPr>
              <a:t> ý</a:t>
            </a:r>
            <a:endParaRPr lang="en-US" sz="5400" b="1" dirty="0">
              <a:latin typeface="Times New Roman" panose="02020603050405020304" pitchFamily="18" charset="0"/>
              <a:ea typeface="Poppins Light"/>
              <a:cs typeface="Times New Roman" panose="02020603050405020304" pitchFamily="18" charset="0"/>
              <a:sym typeface="Poppins Light"/>
            </a:endParaRPr>
          </a:p>
        </p:txBody>
      </p:sp>
      <p:sp>
        <p:nvSpPr>
          <p:cNvPr id="3" name="Slide Number Placeholder 2">
            <a:extLst>
              <a:ext uri="{FF2B5EF4-FFF2-40B4-BE49-F238E27FC236}">
                <a16:creationId xmlns:a16="http://schemas.microsoft.com/office/drawing/2014/main" xmlns="" id="{A6FA2E6B-4727-02D2-4D4A-E8D53B0FB394}"/>
              </a:ext>
            </a:extLst>
          </p:cNvPr>
          <p:cNvSpPr>
            <a:spLocks noGrp="1"/>
          </p:cNvSpPr>
          <p:nvPr>
            <p:ph type="sldNum" sz="quarter" idx="12"/>
          </p:nvPr>
        </p:nvSpPr>
        <p:spPr>
          <a:xfrm>
            <a:off x="15614806" y="9711948"/>
            <a:ext cx="2133600" cy="365125"/>
          </a:xfrm>
        </p:spPr>
        <p:txBody>
          <a:bodyPr/>
          <a:lstStyle/>
          <a:p>
            <a:fld id="{B6F15528-21DE-4FAA-801E-634DDDAF4B2B}" type="slidenum">
              <a:rPr lang="en-US" smtClean="0"/>
              <a:pPr/>
              <a:t>51</a:t>
            </a:fld>
            <a:endParaRPr lang="en-US"/>
          </a:p>
        </p:txBody>
      </p:sp>
      <p:sp>
        <p:nvSpPr>
          <p:cNvPr id="7" name="TextBox 6">
            <a:extLst>
              <a:ext uri="{FF2B5EF4-FFF2-40B4-BE49-F238E27FC236}">
                <a16:creationId xmlns:a16="http://schemas.microsoft.com/office/drawing/2014/main" xmlns="" id="{0765E3B0-8D7E-8DAE-BB20-570E0D89723C}"/>
              </a:ext>
            </a:extLst>
          </p:cNvPr>
          <p:cNvSpPr txBox="1"/>
          <p:nvPr/>
        </p:nvSpPr>
        <p:spPr>
          <a:xfrm>
            <a:off x="8357068" y="2095500"/>
            <a:ext cx="9391338" cy="7417415"/>
          </a:xfrm>
          <a:prstGeom prst="rect">
            <a:avLst/>
          </a:prstGeom>
          <a:noFill/>
        </p:spPr>
        <p:txBody>
          <a:bodyPr wrap="square">
            <a:spAutoFit/>
          </a:bodyPr>
          <a:lstStyle/>
          <a:p>
            <a:pPr lvl="0" algn="just"/>
            <a:r>
              <a:rPr lang="en-US" sz="2800" b="1" dirty="0">
                <a:latin typeface="Times New Roman" panose="02020603050405020304" pitchFamily="18" charset="0"/>
                <a:cs typeface="Times New Roman" panose="02020603050405020304" pitchFamily="18" charset="0"/>
              </a:rPr>
              <a:t>Cách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ngờ</a:t>
            </a:r>
            <a:endParaRPr lang="en-US" sz="2800" b="1" dirty="0">
              <a:latin typeface="Times New Roman" panose="02020603050405020304" pitchFamily="18" charset="0"/>
              <a:cs typeface="Times New Roman" panose="02020603050405020304" pitchFamily="18" charset="0"/>
            </a:endParaRPr>
          </a:p>
          <a:p>
            <a:pPr lvl="0" algn="just">
              <a:buFontTx/>
              <a:buChar char="-"/>
            </a:pP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Thu </a:t>
            </a:r>
            <a:r>
              <a:rPr lang="en-US" sz="2800" dirty="0" err="1">
                <a:latin typeface="Times New Roman" panose="02020603050405020304" pitchFamily="18" charset="0"/>
                <a:cs typeface="Times New Roman" panose="02020603050405020304" pitchFamily="18" charset="0"/>
              </a:rPr>
              <a:t>thập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bổ</a:t>
            </a:r>
            <a:r>
              <a:rPr lang="en-US" sz="2800" dirty="0">
                <a:latin typeface="Times New Roman" panose="02020603050405020304" pitchFamily="18" charset="0"/>
                <a:cs typeface="Times New Roman" panose="02020603050405020304" pitchFamily="18" charset="0"/>
              </a:rPr>
              <a:t> sung, </a:t>
            </a:r>
            <a:r>
              <a:rPr lang="en-US" sz="2800" dirty="0" err="1">
                <a:latin typeface="Times New Roman" panose="02020603050405020304" pitchFamily="18" charset="0"/>
                <a:cs typeface="Times New Roman" panose="02020603050405020304" pitchFamily="18" charset="0"/>
              </a:rPr>
              <a:t>tránh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a:t>
            </a:r>
          </a:p>
          <a:p>
            <a:pPr lvl="0" algn="just">
              <a:buFontTx/>
              <a:buChar char="-"/>
            </a:pPr>
            <a:r>
              <a:rPr lang="en-US" sz="2800" dirty="0">
                <a:latin typeface="Times New Roman" panose="02020603050405020304" pitchFamily="18" charset="0"/>
                <a:cs typeface="Times New Roman" panose="02020603050405020304" pitchFamily="18" charset="0"/>
              </a:rPr>
              <a:t>Cách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p>
          <a:p>
            <a:pPr marL="38100" indent="0" algn="just">
              <a:buNone/>
            </a:pPr>
            <a:r>
              <a:rPr lang="en-US" sz="2800" dirty="0">
                <a:latin typeface="Times New Roman" panose="02020603050405020304" pitchFamily="18" charset="0"/>
                <a:cs typeface="Times New Roman" panose="02020603050405020304" pitchFamily="18" charset="0"/>
              </a:rPr>
              <a:t>	- Duy </a:t>
            </a:r>
            <a:r>
              <a:rPr lang="en-US" sz="2800" dirty="0" err="1">
                <a:latin typeface="Times New Roman" panose="02020603050405020304" pitchFamily="18" charset="0"/>
                <a:cs typeface="Times New Roman" panose="02020603050405020304" pitchFamily="18" charset="0"/>
              </a:rPr>
              <a:t>trì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a:t>
            </a:r>
          </a:p>
          <a:p>
            <a:pPr marL="631825" indent="0" algn="just">
              <a:buNone/>
            </a:pP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bổ</a:t>
            </a:r>
            <a:r>
              <a:rPr lang="en-US" sz="2800" dirty="0">
                <a:latin typeface="Times New Roman" panose="02020603050405020304" pitchFamily="18" charset="0"/>
                <a:cs typeface="Times New Roman" panose="02020603050405020304" pitchFamily="18" charset="0"/>
              </a:rPr>
              <a:t> sung;</a:t>
            </a:r>
          </a:p>
          <a:p>
            <a:pPr marL="631825" indent="0" algn="just">
              <a:buNone/>
            </a:pP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Tránh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p>
          <a:p>
            <a:pPr marL="631825" indent="0" algn="just">
              <a:buNone/>
            </a:pP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a:t>
            </a:r>
          </a:p>
          <a:p>
            <a:pPr marL="631825" indent="0" algn="just">
              <a:buNone/>
            </a:pPr>
            <a:r>
              <a:rPr lang="en-US" sz="2800" dirty="0">
                <a:latin typeface="Times New Roman" panose="02020603050405020304" pitchFamily="18" charset="0"/>
                <a:cs typeface="Times New Roman" panose="02020603050405020304" pitchFamily="18" charset="0"/>
              </a:rPr>
              <a:t>    …….</a:t>
            </a:r>
          </a:p>
          <a:p>
            <a:pPr lvl="0" algn="just">
              <a:buFontTx/>
              <a:buChar cha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40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PCRT: </a:t>
            </a:r>
            <a:r>
              <a:rPr lang="en-US" sz="2800" i="1" dirty="0">
                <a:latin typeface="Times New Roman" panose="02020603050405020304" pitchFamily="18" charset="0"/>
                <a:cs typeface="Times New Roman" panose="02020603050405020304" pitchFamily="18" charset="0"/>
              </a:rPr>
              <a:t>“</a:t>
            </a:r>
            <a:r>
              <a:rPr lang="vi-VN" sz="2800" i="1" dirty="0">
                <a:latin typeface="Times New Roman" panose="02020603050405020304" pitchFamily="18" charset="0"/>
                <a:cs typeface="Times New Roman" panose="02020603050405020304" pitchFamily="18" charset="0"/>
              </a:rPr>
              <a:t>Đối tượng báo cáo, người quản lý, người lao động thuộc đối tượng báo cáo </a:t>
            </a:r>
            <a:r>
              <a:rPr lang="vi-VN" sz="2800" i="1" u="sng" dirty="0">
                <a:latin typeface="Times New Roman" panose="02020603050405020304" pitchFamily="18" charset="0"/>
                <a:cs typeface="Times New Roman" panose="02020603050405020304" pitchFamily="18" charset="0"/>
              </a:rPr>
              <a:t>không được tiết lộ thông tin về việc đã báo cáo giao dịch đáng ngờ hoặc các thông tin có liên quan đến giao dịch đáng ngờ </a:t>
            </a:r>
            <a:r>
              <a:rPr lang="vi-VN" sz="2800" i="1" dirty="0">
                <a:latin typeface="Times New Roman" panose="02020603050405020304" pitchFamily="18" charset="0"/>
                <a:cs typeface="Times New Roman" panose="02020603050405020304" pitchFamily="18" charset="0"/>
              </a:rPr>
              <a:t>cho Ngân hàng Nhà nước Việt Nam</a:t>
            </a:r>
            <a:r>
              <a:rPr lang="en-US" sz="2800" i="1" dirty="0">
                <a:latin typeface="Times New Roman" panose="02020603050405020304" pitchFamily="18" charset="0"/>
                <a:cs typeface="Times New Roman" panose="02020603050405020304" pitchFamily="18" charset="0"/>
              </a:rPr>
              <a:t>”.</a:t>
            </a:r>
          </a:p>
          <a:p>
            <a:pPr algn="just"/>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18383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558BA61-018A-7650-4E1D-E68B3D85AF8E}"/>
              </a:ext>
            </a:extLst>
          </p:cNvPr>
          <p:cNvSpPr>
            <a:spLocks noGrp="1"/>
          </p:cNvSpPr>
          <p:nvPr>
            <p:ph type="sldNum" sz="quarter" idx="12"/>
          </p:nvPr>
        </p:nvSpPr>
        <p:spPr/>
        <p:txBody>
          <a:bodyPr/>
          <a:lstStyle/>
          <a:p>
            <a:fld id="{B6F15528-21DE-4FAA-801E-634DDDAF4B2B}" type="slidenum">
              <a:rPr lang="en-US" smtClean="0"/>
              <a:pPr/>
              <a:t>52</a:t>
            </a:fld>
            <a:endParaRPr lang="en-US"/>
          </a:p>
        </p:txBody>
      </p:sp>
      <p:graphicFrame>
        <p:nvGraphicFramePr>
          <p:cNvPr id="3" name="Diagram 2">
            <a:extLst>
              <a:ext uri="{FF2B5EF4-FFF2-40B4-BE49-F238E27FC236}">
                <a16:creationId xmlns:a16="http://schemas.microsoft.com/office/drawing/2014/main" xmlns="" id="{9225099F-69B6-ACCA-7455-8C2D50B4B5A5}"/>
              </a:ext>
            </a:extLst>
          </p:cNvPr>
          <p:cNvGraphicFramePr/>
          <p:nvPr>
            <p:extLst>
              <p:ext uri="{D42A27DB-BD31-4B8C-83A1-F6EECF244321}">
                <p14:modId xmlns:p14="http://schemas.microsoft.com/office/powerpoint/2010/main" val="408347522"/>
              </p:ext>
            </p:extLst>
          </p:nvPr>
        </p:nvGraphicFramePr>
        <p:xfrm>
          <a:off x="3048000" y="1079500"/>
          <a:ext cx="12192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xmlns="" id="{9CDD3629-58EC-D622-1586-79C4127361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00" y="6896100"/>
            <a:ext cx="3619500" cy="3619500"/>
          </a:xfrm>
          <a:prstGeom prst="rect">
            <a:avLst/>
          </a:prstGeom>
        </p:spPr>
      </p:pic>
    </p:spTree>
    <p:extLst>
      <p:ext uri="{BB962C8B-B14F-4D97-AF65-F5344CB8AC3E}">
        <p14:creationId xmlns:p14="http://schemas.microsoft.com/office/powerpoint/2010/main" val="33906086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a:alphaModFix amt="9999"/>
            <a:extLst>
              <a:ext uri="{96DAC541-7B7A-43D3-8B79-37D633B846F1}">
                <asvg:svgBlip xmlns:asvg="http://schemas.microsoft.com/office/drawing/2016/SVG/main" xmlns="" r:embed="rId3"/>
              </a:ext>
            </a:extLst>
          </a:blip>
          <a:stretch>
            <a:fillRect l="-15124" r="-15049" b="-278368"/>
          </a:stretch>
        </a:blipFill>
        <a:effectLst/>
      </p:bgPr>
    </p:bg>
    <p:spTree>
      <p:nvGrpSpPr>
        <p:cNvPr id="1" name=""/>
        <p:cNvGrpSpPr/>
        <p:nvPr/>
      </p:nvGrpSpPr>
      <p:grpSpPr>
        <a:xfrm>
          <a:off x="0" y="0"/>
          <a:ext cx="0" cy="0"/>
          <a:chOff x="0" y="0"/>
          <a:chExt cx="0" cy="0"/>
        </a:xfrm>
      </p:grpSpPr>
      <p:grpSp>
        <p:nvGrpSpPr>
          <p:cNvPr id="2" name="Group 2"/>
          <p:cNvGrpSpPr/>
          <p:nvPr/>
        </p:nvGrpSpPr>
        <p:grpSpPr>
          <a:xfrm>
            <a:off x="7016" y="5143500"/>
            <a:ext cx="18288000" cy="5143500"/>
            <a:chOff x="0" y="0"/>
            <a:chExt cx="4816593" cy="1354667"/>
          </a:xfrm>
          <a:solidFill>
            <a:schemeClr val="accent1"/>
          </a:solidFill>
        </p:grpSpPr>
        <p:sp>
          <p:nvSpPr>
            <p:cNvPr id="3" name="Freeform 3"/>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grpFill/>
          </p:spPr>
          <p:txBody>
            <a:bodyPr/>
            <a:lstStyle/>
            <a:p>
              <a:endParaRPr lang="en-US"/>
            </a:p>
          </p:txBody>
        </p:sp>
        <p:sp>
          <p:nvSpPr>
            <p:cNvPr id="4" name="TextBox 4"/>
            <p:cNvSpPr txBox="1"/>
            <p:nvPr/>
          </p:nvSpPr>
          <p:spPr>
            <a:xfrm>
              <a:off x="0" y="-38100"/>
              <a:ext cx="4816593" cy="1392767"/>
            </a:xfrm>
            <a:prstGeom prst="rect">
              <a:avLst/>
            </a:prstGeom>
            <a:grpFill/>
          </p:spPr>
          <p:txBody>
            <a:bodyPr lIns="50800" tIns="50800" rIns="50800" bIns="50800" rtlCol="0" anchor="ctr"/>
            <a:lstStyle/>
            <a:p>
              <a:pPr algn="ctr">
                <a:lnSpc>
                  <a:spcPts val="2659"/>
                </a:lnSpc>
              </a:pPr>
              <a:endParaRPr/>
            </a:p>
          </p:txBody>
        </p:sp>
      </p:grpSp>
      <p:sp>
        <p:nvSpPr>
          <p:cNvPr id="5" name="Freeform 5"/>
          <p:cNvSpPr/>
          <p:nvPr/>
        </p:nvSpPr>
        <p:spPr>
          <a:xfrm>
            <a:off x="-243360" y="6443595"/>
            <a:ext cx="18788752" cy="4113516"/>
          </a:xfrm>
          <a:custGeom>
            <a:avLst/>
            <a:gdLst/>
            <a:ahLst/>
            <a:cxnLst/>
            <a:rect l="l" t="t" r="r" b="b"/>
            <a:pathLst>
              <a:path w="18788752" h="4113516">
                <a:moveTo>
                  <a:pt x="0" y="0"/>
                </a:moveTo>
                <a:lnTo>
                  <a:pt x="18788752" y="0"/>
                </a:lnTo>
                <a:lnTo>
                  <a:pt x="18788752" y="4113516"/>
                </a:lnTo>
                <a:lnTo>
                  <a:pt x="0" y="4113516"/>
                </a:lnTo>
                <a:lnTo>
                  <a:pt x="0" y="0"/>
                </a:lnTo>
                <a:close/>
              </a:path>
            </a:pathLst>
          </a:custGeom>
          <a:blipFill>
            <a:blip>
              <a:alphaModFix amt="15000"/>
              <a:extLst>
                <a:ext uri="{96DAC541-7B7A-43D3-8B79-37D633B846F1}">
                  <asvg:svgBlip xmlns:asvg="http://schemas.microsoft.com/office/drawing/2016/SVG/main" xmlns="" r:embed="rId3"/>
                </a:ext>
              </a:extLst>
            </a:blip>
            <a:stretch>
              <a:fillRect l="-15124" r="-15049" b="-278368"/>
            </a:stretch>
          </a:blipFill>
        </p:spPr>
        <p:txBody>
          <a:bodyPr/>
          <a:lstStyle/>
          <a:p>
            <a:endParaRPr lang="en-US"/>
          </a:p>
        </p:txBody>
      </p:sp>
      <p:sp>
        <p:nvSpPr>
          <p:cNvPr id="10" name="Freeform 10"/>
          <p:cNvSpPr/>
          <p:nvPr/>
        </p:nvSpPr>
        <p:spPr>
          <a:xfrm>
            <a:off x="8324425" y="1354880"/>
            <a:ext cx="489100" cy="321520"/>
          </a:xfrm>
          <a:custGeom>
            <a:avLst/>
            <a:gdLst/>
            <a:ahLst/>
            <a:cxnLst/>
            <a:rect l="l" t="t" r="r" b="b"/>
            <a:pathLst>
              <a:path w="489100" h="321520">
                <a:moveTo>
                  <a:pt x="0" y="0"/>
                </a:moveTo>
                <a:lnTo>
                  <a:pt x="489100" y="0"/>
                </a:lnTo>
                <a:lnTo>
                  <a:pt x="489100" y="321520"/>
                </a:lnTo>
                <a:lnTo>
                  <a:pt x="0" y="321520"/>
                </a:lnTo>
                <a:lnTo>
                  <a:pt x="0" y="0"/>
                </a:lnTo>
                <a:close/>
              </a:path>
            </a:pathLst>
          </a:custGeom>
          <a:blipFill>
            <a:blip>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12" name="Group 12"/>
          <p:cNvGrpSpPr/>
          <p:nvPr/>
        </p:nvGrpSpPr>
        <p:grpSpPr>
          <a:xfrm>
            <a:off x="9909486" y="1562735"/>
            <a:ext cx="53728" cy="53728"/>
            <a:chOff x="0" y="0"/>
            <a:chExt cx="812800" cy="812800"/>
          </a:xfrm>
          <a:solidFill>
            <a:srgbClr val="39757F"/>
          </a:solidFill>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en-US">
                <a:solidFill>
                  <a:srgbClr val="39757F"/>
                </a:solidFill>
              </a:endParaRPr>
            </a:p>
          </p:txBody>
        </p:sp>
        <p:sp>
          <p:nvSpPr>
            <p:cNvPr id="14" name="TextBox 14"/>
            <p:cNvSpPr txBox="1"/>
            <p:nvPr/>
          </p:nvSpPr>
          <p:spPr>
            <a:xfrm>
              <a:off x="76200" y="38100"/>
              <a:ext cx="660400" cy="698500"/>
            </a:xfrm>
            <a:prstGeom prst="rect">
              <a:avLst/>
            </a:prstGeom>
            <a:grpFill/>
          </p:spPr>
          <p:txBody>
            <a:bodyPr lIns="74078" tIns="74078" rIns="74078" bIns="74078" rtlCol="0" anchor="ctr"/>
            <a:lstStyle/>
            <a:p>
              <a:pPr algn="ctr">
                <a:lnSpc>
                  <a:spcPts val="2659"/>
                </a:lnSpc>
              </a:pPr>
              <a:endParaRPr>
                <a:solidFill>
                  <a:srgbClr val="39757F"/>
                </a:solidFill>
              </a:endParaRPr>
            </a:p>
          </p:txBody>
        </p:sp>
      </p:grpSp>
      <p:sp>
        <p:nvSpPr>
          <p:cNvPr id="16" name="TextBox 16"/>
          <p:cNvSpPr txBox="1"/>
          <p:nvPr/>
        </p:nvSpPr>
        <p:spPr>
          <a:xfrm>
            <a:off x="4191000" y="3339725"/>
            <a:ext cx="10193260" cy="2778005"/>
          </a:xfrm>
          <a:prstGeom prst="rect">
            <a:avLst/>
          </a:prstGeom>
        </p:spPr>
        <p:txBody>
          <a:bodyPr wrap="square" lIns="0" tIns="0" rIns="0" bIns="0" rtlCol="0" anchor="t">
            <a:spAutoFit/>
          </a:bodyPr>
          <a:lstStyle/>
          <a:p>
            <a:pPr algn="ctr">
              <a:lnSpc>
                <a:spcPts val="11200"/>
              </a:lnSpc>
            </a:pPr>
            <a:r>
              <a:rPr lang="en-US" sz="8800" b="1" cap="all" spc="512">
                <a:solidFill>
                  <a:srgbClr val="0409CE"/>
                </a:solidFill>
                <a:latin typeface="Times New Roman" panose="02020603050405020304" pitchFamily="18" charset="0"/>
                <a:ea typeface="Poppins Light"/>
                <a:cs typeface="Times New Roman" panose="02020603050405020304" pitchFamily="18" charset="0"/>
                <a:sym typeface="Poppins Light"/>
              </a:rPr>
              <a:t>XIN CẢM </a:t>
            </a:r>
            <a:r>
              <a:rPr lang="en-US" sz="8800" b="1" cap="all" spc="512" dirty="0">
                <a:solidFill>
                  <a:srgbClr val="0409CE"/>
                </a:solidFill>
                <a:latin typeface="Times New Roman" panose="02020603050405020304" pitchFamily="18" charset="0"/>
                <a:ea typeface="Poppins Light"/>
                <a:cs typeface="Times New Roman" panose="02020603050405020304" pitchFamily="18" charset="0"/>
                <a:sym typeface="Poppins Light"/>
              </a:rPr>
              <a:t>ƠN!</a:t>
            </a:r>
          </a:p>
          <a:p>
            <a:pPr algn="ctr">
              <a:lnSpc>
                <a:spcPts val="11200"/>
              </a:lnSpc>
            </a:pPr>
            <a:endParaRPr lang="en-US" sz="8800" b="1" cap="all" spc="512" dirty="0">
              <a:solidFill>
                <a:srgbClr val="0409CE"/>
              </a:solidFill>
              <a:latin typeface="Times New Roman" panose="02020603050405020304" pitchFamily="18" charset="0"/>
              <a:ea typeface="Poppins Light"/>
              <a:cs typeface="Times New Roman" panose="02020603050405020304" pitchFamily="18" charset="0"/>
              <a:sym typeface="Poppins Light"/>
            </a:endParaRPr>
          </a:p>
        </p:txBody>
      </p:sp>
      <p:sp>
        <p:nvSpPr>
          <p:cNvPr id="8" name="Slide Number Placeholder 7">
            <a:extLst>
              <a:ext uri="{FF2B5EF4-FFF2-40B4-BE49-F238E27FC236}">
                <a16:creationId xmlns:a16="http://schemas.microsoft.com/office/drawing/2014/main" xmlns="" id="{5BABE00D-380E-052F-7BE5-EF7995507870}"/>
              </a:ext>
            </a:extLst>
          </p:cNvPr>
          <p:cNvSpPr>
            <a:spLocks noGrp="1"/>
          </p:cNvSpPr>
          <p:nvPr>
            <p:ph type="sldNum" sz="quarter" idx="12"/>
          </p:nvPr>
        </p:nvSpPr>
        <p:spPr/>
        <p:txBody>
          <a:bodyPr/>
          <a:lstStyle/>
          <a:p>
            <a:fld id="{B6F15528-21DE-4FAA-801E-634DDDAF4B2B}" type="slidenum">
              <a:rPr lang="en-US" smtClean="0"/>
              <a:pPr/>
              <a:t>53</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805374F-8C7F-D2A7-B1A6-28144C3028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4A9D8D56-C127-7EB2-F7DB-34994D933FF8}"/>
              </a:ext>
            </a:extLst>
          </p:cNvPr>
          <p:cNvSpPr>
            <a:spLocks noGrp="1"/>
          </p:cNvSpPr>
          <p:nvPr>
            <p:ph type="title"/>
          </p:nvPr>
        </p:nvSpPr>
        <p:spPr>
          <a:xfrm>
            <a:off x="4191000" y="347384"/>
            <a:ext cx="13487400" cy="1359693"/>
          </a:xfrm>
        </p:spPr>
        <p:txBody>
          <a:bodyPr>
            <a:noAutofit/>
          </a:bodyPr>
          <a:lstStyle/>
          <a:p>
            <a:pPr algn="l"/>
            <a:r>
              <a:rPr lang="en-US" sz="4000" dirty="0" err="1"/>
              <a:t>Khuôn</a:t>
            </a:r>
            <a:r>
              <a:rPr lang="en-US" sz="4000" dirty="0"/>
              <a:t> </a:t>
            </a:r>
            <a:r>
              <a:rPr lang="en-US" sz="4000" dirty="0" err="1"/>
              <a:t>khổ</a:t>
            </a:r>
            <a:r>
              <a:rPr lang="en-US" sz="4000" dirty="0"/>
              <a:t> </a:t>
            </a:r>
            <a:r>
              <a:rPr lang="en-US" sz="4000" dirty="0" err="1"/>
              <a:t>pháp</a:t>
            </a:r>
            <a:r>
              <a:rPr lang="en-US" sz="4000" dirty="0"/>
              <a:t> </a:t>
            </a:r>
            <a:r>
              <a:rPr lang="en-US" sz="4000" dirty="0" err="1"/>
              <a:t>lý</a:t>
            </a:r>
            <a:r>
              <a:rPr lang="en-US" sz="4000" dirty="0"/>
              <a:t> </a:t>
            </a:r>
            <a:r>
              <a:rPr lang="en-US" sz="4000" dirty="0" err="1"/>
              <a:t>về</a:t>
            </a:r>
            <a:r>
              <a:rPr lang="en-US" sz="4000" dirty="0"/>
              <a:t> PCKB </a:t>
            </a:r>
            <a:r>
              <a:rPr lang="en-US" sz="4000" dirty="0" err="1"/>
              <a:t>và</a:t>
            </a:r>
            <a:r>
              <a:rPr lang="en-US" sz="4000" dirty="0"/>
              <a:t> PBVKHDHL</a:t>
            </a:r>
            <a:endParaRPr lang="en-US" sz="3600" dirty="0"/>
          </a:p>
        </p:txBody>
      </p:sp>
      <p:grpSp>
        <p:nvGrpSpPr>
          <p:cNvPr id="4" name="Group 9">
            <a:extLst>
              <a:ext uri="{FF2B5EF4-FFF2-40B4-BE49-F238E27FC236}">
                <a16:creationId xmlns:a16="http://schemas.microsoft.com/office/drawing/2014/main" xmlns="" id="{D0CCF1A2-9FCF-171F-4396-15912B2C4586}"/>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5" name="Freeform 10">
              <a:extLst>
                <a:ext uri="{FF2B5EF4-FFF2-40B4-BE49-F238E27FC236}">
                  <a16:creationId xmlns:a16="http://schemas.microsoft.com/office/drawing/2014/main" xmlns="" id="{EA65C568-7E96-20AD-A10B-7D3D5CB321A3}"/>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6" name="TextBox 11">
              <a:extLst>
                <a:ext uri="{FF2B5EF4-FFF2-40B4-BE49-F238E27FC236}">
                  <a16:creationId xmlns:a16="http://schemas.microsoft.com/office/drawing/2014/main" xmlns="" id="{7B20031D-CE3D-A5BF-0B4B-4010AB0BB221}"/>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a:p>
          </p:txBody>
        </p:sp>
      </p:grpSp>
      <p:sp>
        <p:nvSpPr>
          <p:cNvPr id="7" name="TextBox 12">
            <a:extLst>
              <a:ext uri="{FF2B5EF4-FFF2-40B4-BE49-F238E27FC236}">
                <a16:creationId xmlns:a16="http://schemas.microsoft.com/office/drawing/2014/main" xmlns="" id="{D4249939-B1C1-0C5C-F8E0-8A413754B888}"/>
              </a:ext>
            </a:extLst>
          </p:cNvPr>
          <p:cNvSpPr txBox="1"/>
          <p:nvPr/>
        </p:nvSpPr>
        <p:spPr>
          <a:xfrm rot="16200000">
            <a:off x="-2387838" y="3057867"/>
            <a:ext cx="5772151" cy="351186"/>
          </a:xfrm>
          <a:prstGeom prst="rect">
            <a:avLst/>
          </a:prstGeom>
        </p:spPr>
        <p:txBody>
          <a:bodyPr wrap="square" lIns="0" tIns="0" rIns="0" bIns="0" rtlCol="0" anchor="t">
            <a:spAutoFit/>
          </a:bodyPr>
          <a:lstStyle/>
          <a:p>
            <a:pPr algn="r">
              <a:lnSpc>
                <a:spcPts val="2940"/>
              </a:lnSpc>
            </a:pPr>
            <a:r>
              <a:rPr lang="en-US" sz="2100"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8" name="AutoShape 13">
            <a:extLst>
              <a:ext uri="{FF2B5EF4-FFF2-40B4-BE49-F238E27FC236}">
                <a16:creationId xmlns:a16="http://schemas.microsoft.com/office/drawing/2014/main" xmlns="" id="{2DD135FF-59C4-1F07-FF44-0E0ACEE6540B}"/>
              </a:ext>
            </a:extLst>
          </p:cNvPr>
          <p:cNvSpPr/>
          <p:nvPr/>
        </p:nvSpPr>
        <p:spPr>
          <a:xfrm>
            <a:off x="542943" y="6191866"/>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9" name="TextBox 14">
            <a:extLst>
              <a:ext uri="{FF2B5EF4-FFF2-40B4-BE49-F238E27FC236}">
                <a16:creationId xmlns:a16="http://schemas.microsoft.com/office/drawing/2014/main" xmlns="" id="{8EDB362C-3DE6-2484-35C4-A86BA7F43E83}"/>
              </a:ext>
            </a:extLst>
          </p:cNvPr>
          <p:cNvSpPr txBox="1"/>
          <p:nvPr/>
        </p:nvSpPr>
        <p:spPr>
          <a:xfrm>
            <a:off x="0" y="9096375"/>
            <a:ext cx="1047750" cy="375285"/>
          </a:xfrm>
          <a:prstGeom prst="rect">
            <a:avLst/>
          </a:prstGeom>
        </p:spPr>
        <p:txBody>
          <a:bodyPr lIns="0" tIns="0" rIns="0" bIns="0" rtlCol="0" anchor="t">
            <a:spAutoFit/>
          </a:bodyPr>
          <a:lstStyle/>
          <a:p>
            <a:pPr algn="ctr">
              <a:lnSpc>
                <a:spcPts val="2940"/>
              </a:lnSpc>
            </a:pPr>
            <a:r>
              <a:rPr lang="en-US" sz="2100">
                <a:solidFill>
                  <a:srgbClr val="FFFFFF"/>
                </a:solidFill>
                <a:latin typeface="Poppins Light"/>
                <a:ea typeface="Poppins Light"/>
                <a:cs typeface="Poppins Light"/>
                <a:sym typeface="Poppins Light"/>
              </a:rPr>
              <a:t>00</a:t>
            </a:r>
          </a:p>
        </p:txBody>
      </p:sp>
      <p:sp>
        <p:nvSpPr>
          <p:cNvPr id="3" name="Slide Number Placeholder 2">
            <a:extLst>
              <a:ext uri="{FF2B5EF4-FFF2-40B4-BE49-F238E27FC236}">
                <a16:creationId xmlns:a16="http://schemas.microsoft.com/office/drawing/2014/main" xmlns="" id="{82958B10-A5AE-16EF-7D39-75EF28116522}"/>
              </a:ext>
            </a:extLst>
          </p:cNvPr>
          <p:cNvSpPr>
            <a:spLocks noGrp="1"/>
          </p:cNvSpPr>
          <p:nvPr>
            <p:ph type="sldNum" sz="quarter" idx="12"/>
          </p:nvPr>
        </p:nvSpPr>
        <p:spPr>
          <a:xfrm>
            <a:off x="15773400" y="9639300"/>
            <a:ext cx="2133600" cy="365125"/>
          </a:xfrm>
        </p:spPr>
        <p:txBody>
          <a:bodyPr/>
          <a:lstStyle/>
          <a:p>
            <a:fld id="{B6F15528-21DE-4FAA-801E-634DDDAF4B2B}" type="slidenum">
              <a:rPr lang="en-US" smtClean="0"/>
              <a:pPr/>
              <a:t>6</a:t>
            </a:fld>
            <a:endParaRPr lang="en-US"/>
          </a:p>
        </p:txBody>
      </p:sp>
      <p:graphicFrame>
        <p:nvGraphicFramePr>
          <p:cNvPr id="11" name="Diagram 10">
            <a:extLst>
              <a:ext uri="{FF2B5EF4-FFF2-40B4-BE49-F238E27FC236}">
                <a16:creationId xmlns:a16="http://schemas.microsoft.com/office/drawing/2014/main" xmlns="" id="{8CF90C08-9FED-3C6B-56AF-BC752DDE8C15}"/>
              </a:ext>
            </a:extLst>
          </p:cNvPr>
          <p:cNvGraphicFramePr/>
          <p:nvPr>
            <p:extLst>
              <p:ext uri="{D42A27DB-BD31-4B8C-83A1-F6EECF244321}">
                <p14:modId xmlns:p14="http://schemas.microsoft.com/office/powerpoint/2010/main" val="4187498745"/>
              </p:ext>
            </p:extLst>
          </p:nvPr>
        </p:nvGraphicFramePr>
        <p:xfrm>
          <a:off x="2057400" y="1638300"/>
          <a:ext cx="14630400" cy="756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3083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313C6F1-FB40-A169-93DD-F93A7CEBA4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96737FA3-D804-7F79-D019-ACDDED613B5D}"/>
              </a:ext>
            </a:extLst>
          </p:cNvPr>
          <p:cNvSpPr>
            <a:spLocks noGrp="1"/>
          </p:cNvSpPr>
          <p:nvPr>
            <p:ph type="title"/>
          </p:nvPr>
        </p:nvSpPr>
        <p:spPr>
          <a:xfrm>
            <a:off x="4191000" y="365254"/>
            <a:ext cx="13487400" cy="1359693"/>
          </a:xfrm>
        </p:spPr>
        <p:txBody>
          <a:bodyPr>
            <a:noAutofit/>
          </a:bodyPr>
          <a:lstStyle/>
          <a:p>
            <a:pPr algn="l"/>
            <a:r>
              <a:rPr lang="en-US" sz="4000" dirty="0" err="1"/>
              <a:t>Khái</a:t>
            </a:r>
            <a:r>
              <a:rPr lang="en-US" sz="4000" dirty="0"/>
              <a:t> </a:t>
            </a:r>
            <a:r>
              <a:rPr lang="en-US" sz="4000" dirty="0" err="1"/>
              <a:t>niệm</a:t>
            </a:r>
            <a:r>
              <a:rPr lang="en-US" sz="4000" dirty="0"/>
              <a:t> </a:t>
            </a:r>
            <a:r>
              <a:rPr lang="en-US" sz="4000" dirty="0" err="1"/>
              <a:t>cơ</a:t>
            </a:r>
            <a:r>
              <a:rPr lang="en-US" sz="4000" dirty="0"/>
              <a:t> </a:t>
            </a:r>
            <a:r>
              <a:rPr lang="en-US" sz="4000" dirty="0" err="1"/>
              <a:t>bản</a:t>
            </a:r>
            <a:endParaRPr lang="en-US" sz="3600" dirty="0"/>
          </a:p>
        </p:txBody>
      </p:sp>
      <p:grpSp>
        <p:nvGrpSpPr>
          <p:cNvPr id="4" name="Group 9">
            <a:extLst>
              <a:ext uri="{FF2B5EF4-FFF2-40B4-BE49-F238E27FC236}">
                <a16:creationId xmlns:a16="http://schemas.microsoft.com/office/drawing/2014/main" xmlns="" id="{965E7519-352D-B618-ED06-4F41A0DFCA85}"/>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5" name="Freeform 10">
              <a:extLst>
                <a:ext uri="{FF2B5EF4-FFF2-40B4-BE49-F238E27FC236}">
                  <a16:creationId xmlns:a16="http://schemas.microsoft.com/office/drawing/2014/main" xmlns="" id="{918AF1A1-7947-0500-9465-E8FA89CD2C78}"/>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6" name="TextBox 11">
              <a:extLst>
                <a:ext uri="{FF2B5EF4-FFF2-40B4-BE49-F238E27FC236}">
                  <a16:creationId xmlns:a16="http://schemas.microsoft.com/office/drawing/2014/main" xmlns="" id="{8DFE8ACB-0B0A-983E-ED50-891CB27D7222}"/>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a:p>
          </p:txBody>
        </p:sp>
      </p:grpSp>
      <p:sp>
        <p:nvSpPr>
          <p:cNvPr id="7" name="TextBox 12">
            <a:extLst>
              <a:ext uri="{FF2B5EF4-FFF2-40B4-BE49-F238E27FC236}">
                <a16:creationId xmlns:a16="http://schemas.microsoft.com/office/drawing/2014/main" xmlns="" id="{F35AE27F-1A25-EC6D-CBE9-7C44060D1BF4}"/>
              </a:ext>
            </a:extLst>
          </p:cNvPr>
          <p:cNvSpPr txBox="1"/>
          <p:nvPr/>
        </p:nvSpPr>
        <p:spPr>
          <a:xfrm rot="16200000">
            <a:off x="-2387838" y="3057867"/>
            <a:ext cx="5772151" cy="351186"/>
          </a:xfrm>
          <a:prstGeom prst="rect">
            <a:avLst/>
          </a:prstGeom>
        </p:spPr>
        <p:txBody>
          <a:bodyPr wrap="square" lIns="0" tIns="0" rIns="0" bIns="0" rtlCol="0" anchor="t">
            <a:spAutoFit/>
          </a:bodyPr>
          <a:lstStyle/>
          <a:p>
            <a:pPr algn="r">
              <a:lnSpc>
                <a:spcPts val="2940"/>
              </a:lnSpc>
            </a:pPr>
            <a:r>
              <a:rPr lang="en-US" sz="2100"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8" name="AutoShape 13">
            <a:extLst>
              <a:ext uri="{FF2B5EF4-FFF2-40B4-BE49-F238E27FC236}">
                <a16:creationId xmlns:a16="http://schemas.microsoft.com/office/drawing/2014/main" xmlns="" id="{C4D47383-B891-953E-A0D2-D3D1CC068A2A}"/>
              </a:ext>
            </a:extLst>
          </p:cNvPr>
          <p:cNvSpPr/>
          <p:nvPr/>
        </p:nvSpPr>
        <p:spPr>
          <a:xfrm>
            <a:off x="542943" y="6191866"/>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9" name="TextBox 14">
            <a:extLst>
              <a:ext uri="{FF2B5EF4-FFF2-40B4-BE49-F238E27FC236}">
                <a16:creationId xmlns:a16="http://schemas.microsoft.com/office/drawing/2014/main" xmlns="" id="{52FD08E1-B40D-4096-31CD-43F4EAD4F407}"/>
              </a:ext>
            </a:extLst>
          </p:cNvPr>
          <p:cNvSpPr txBox="1"/>
          <p:nvPr/>
        </p:nvSpPr>
        <p:spPr>
          <a:xfrm>
            <a:off x="0" y="9096375"/>
            <a:ext cx="1047750" cy="375285"/>
          </a:xfrm>
          <a:prstGeom prst="rect">
            <a:avLst/>
          </a:prstGeom>
        </p:spPr>
        <p:txBody>
          <a:bodyPr lIns="0" tIns="0" rIns="0" bIns="0" rtlCol="0" anchor="t">
            <a:spAutoFit/>
          </a:bodyPr>
          <a:lstStyle/>
          <a:p>
            <a:pPr algn="ctr">
              <a:lnSpc>
                <a:spcPts val="2940"/>
              </a:lnSpc>
            </a:pPr>
            <a:r>
              <a:rPr lang="en-US" sz="2100">
                <a:solidFill>
                  <a:srgbClr val="FFFFFF"/>
                </a:solidFill>
                <a:latin typeface="Poppins Light"/>
                <a:ea typeface="Poppins Light"/>
                <a:cs typeface="Poppins Light"/>
                <a:sym typeface="Poppins Light"/>
              </a:rPr>
              <a:t>00</a:t>
            </a:r>
          </a:p>
        </p:txBody>
      </p:sp>
      <p:sp>
        <p:nvSpPr>
          <p:cNvPr id="3" name="Slide Number Placeholder 2">
            <a:extLst>
              <a:ext uri="{FF2B5EF4-FFF2-40B4-BE49-F238E27FC236}">
                <a16:creationId xmlns:a16="http://schemas.microsoft.com/office/drawing/2014/main" xmlns="" id="{033EB36E-7C62-75BF-3B9D-503006C671A3}"/>
              </a:ext>
            </a:extLst>
          </p:cNvPr>
          <p:cNvSpPr>
            <a:spLocks noGrp="1"/>
          </p:cNvSpPr>
          <p:nvPr>
            <p:ph type="sldNum" sz="quarter" idx="12"/>
          </p:nvPr>
        </p:nvSpPr>
        <p:spPr>
          <a:xfrm>
            <a:off x="15773400" y="9639300"/>
            <a:ext cx="2133600" cy="365125"/>
          </a:xfrm>
        </p:spPr>
        <p:txBody>
          <a:bodyPr/>
          <a:lstStyle/>
          <a:p>
            <a:fld id="{B6F15528-21DE-4FAA-801E-634DDDAF4B2B}" type="slidenum">
              <a:rPr lang="en-US" smtClean="0"/>
              <a:pPr/>
              <a:t>7</a:t>
            </a:fld>
            <a:endParaRPr lang="en-US"/>
          </a:p>
        </p:txBody>
      </p:sp>
      <p:graphicFrame>
        <p:nvGraphicFramePr>
          <p:cNvPr id="18" name="Diagram 17">
            <a:extLst>
              <a:ext uri="{FF2B5EF4-FFF2-40B4-BE49-F238E27FC236}">
                <a16:creationId xmlns:a16="http://schemas.microsoft.com/office/drawing/2014/main" xmlns="" id="{55C126B3-E1E0-5E6D-9E5B-BE829A9AF633}"/>
              </a:ext>
            </a:extLst>
          </p:cNvPr>
          <p:cNvGraphicFramePr/>
          <p:nvPr/>
        </p:nvGraphicFramePr>
        <p:xfrm>
          <a:off x="-990600" y="1343660"/>
          <a:ext cx="12192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Diagram 18">
            <a:extLst>
              <a:ext uri="{FF2B5EF4-FFF2-40B4-BE49-F238E27FC236}">
                <a16:creationId xmlns:a16="http://schemas.microsoft.com/office/drawing/2014/main" xmlns="" id="{2CD71199-5D1E-BE9A-131E-FC2E6E568136}"/>
              </a:ext>
            </a:extLst>
          </p:cNvPr>
          <p:cNvGraphicFramePr/>
          <p:nvPr/>
        </p:nvGraphicFramePr>
        <p:xfrm>
          <a:off x="7696200" y="1485900"/>
          <a:ext cx="10269156" cy="787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15917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B25CF1F-B204-E0F3-B0A1-A16C45252F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F6814D34-1599-8550-FFF3-EA1ED7EDEA1F}"/>
              </a:ext>
            </a:extLst>
          </p:cNvPr>
          <p:cNvSpPr>
            <a:spLocks noGrp="1"/>
          </p:cNvSpPr>
          <p:nvPr>
            <p:ph type="title"/>
          </p:nvPr>
        </p:nvSpPr>
        <p:spPr>
          <a:xfrm>
            <a:off x="4191000" y="365254"/>
            <a:ext cx="13487400" cy="1359693"/>
          </a:xfrm>
        </p:spPr>
        <p:txBody>
          <a:bodyPr>
            <a:noAutofit/>
          </a:bodyPr>
          <a:lstStyle/>
          <a:p>
            <a:pPr algn="l"/>
            <a:r>
              <a:rPr lang="en-US" sz="4000" dirty="0" err="1"/>
              <a:t>Khái</a:t>
            </a:r>
            <a:r>
              <a:rPr lang="en-US" sz="4000" dirty="0"/>
              <a:t> </a:t>
            </a:r>
            <a:r>
              <a:rPr lang="en-US" sz="4000" dirty="0" err="1"/>
              <a:t>niệm</a:t>
            </a:r>
            <a:r>
              <a:rPr lang="en-US" sz="4000" dirty="0"/>
              <a:t> </a:t>
            </a:r>
            <a:r>
              <a:rPr lang="en-US" sz="4000" dirty="0" err="1"/>
              <a:t>cơ</a:t>
            </a:r>
            <a:r>
              <a:rPr lang="en-US" sz="4000" dirty="0"/>
              <a:t> </a:t>
            </a:r>
            <a:r>
              <a:rPr lang="en-US" sz="4000" dirty="0" err="1"/>
              <a:t>bản</a:t>
            </a:r>
            <a:endParaRPr lang="en-US" sz="3600" dirty="0"/>
          </a:p>
        </p:txBody>
      </p:sp>
      <p:grpSp>
        <p:nvGrpSpPr>
          <p:cNvPr id="4" name="Group 9">
            <a:extLst>
              <a:ext uri="{FF2B5EF4-FFF2-40B4-BE49-F238E27FC236}">
                <a16:creationId xmlns:a16="http://schemas.microsoft.com/office/drawing/2014/main" xmlns="" id="{81700EF1-1F60-157A-DD11-5545788D98B7}"/>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5" name="Freeform 10">
              <a:extLst>
                <a:ext uri="{FF2B5EF4-FFF2-40B4-BE49-F238E27FC236}">
                  <a16:creationId xmlns:a16="http://schemas.microsoft.com/office/drawing/2014/main" xmlns="" id="{7979EF85-09AD-8128-0504-6333FF0724A6}"/>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6" name="TextBox 11">
              <a:extLst>
                <a:ext uri="{FF2B5EF4-FFF2-40B4-BE49-F238E27FC236}">
                  <a16:creationId xmlns:a16="http://schemas.microsoft.com/office/drawing/2014/main" xmlns="" id="{C5D22E71-11AE-5FA7-CFC7-51CE9DDA6550}"/>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a:p>
          </p:txBody>
        </p:sp>
      </p:grpSp>
      <p:sp>
        <p:nvSpPr>
          <p:cNvPr id="7" name="TextBox 12">
            <a:extLst>
              <a:ext uri="{FF2B5EF4-FFF2-40B4-BE49-F238E27FC236}">
                <a16:creationId xmlns:a16="http://schemas.microsoft.com/office/drawing/2014/main" xmlns="" id="{C19684A1-08BE-1CC6-8CC0-6028C0B6E8DF}"/>
              </a:ext>
            </a:extLst>
          </p:cNvPr>
          <p:cNvSpPr txBox="1"/>
          <p:nvPr/>
        </p:nvSpPr>
        <p:spPr>
          <a:xfrm rot="16200000">
            <a:off x="-2387838" y="3057867"/>
            <a:ext cx="5772151" cy="351186"/>
          </a:xfrm>
          <a:prstGeom prst="rect">
            <a:avLst/>
          </a:prstGeom>
        </p:spPr>
        <p:txBody>
          <a:bodyPr wrap="square" lIns="0" tIns="0" rIns="0" bIns="0" rtlCol="0" anchor="t">
            <a:spAutoFit/>
          </a:bodyPr>
          <a:lstStyle/>
          <a:p>
            <a:pPr algn="r">
              <a:lnSpc>
                <a:spcPts val="2940"/>
              </a:lnSpc>
            </a:pPr>
            <a:r>
              <a:rPr lang="en-US" sz="2100"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8" name="AutoShape 13">
            <a:extLst>
              <a:ext uri="{FF2B5EF4-FFF2-40B4-BE49-F238E27FC236}">
                <a16:creationId xmlns:a16="http://schemas.microsoft.com/office/drawing/2014/main" xmlns="" id="{E5688D49-9C40-0D54-9BE6-B3F4BE4E2B43}"/>
              </a:ext>
            </a:extLst>
          </p:cNvPr>
          <p:cNvSpPr/>
          <p:nvPr/>
        </p:nvSpPr>
        <p:spPr>
          <a:xfrm>
            <a:off x="542943" y="6191866"/>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9" name="TextBox 14">
            <a:extLst>
              <a:ext uri="{FF2B5EF4-FFF2-40B4-BE49-F238E27FC236}">
                <a16:creationId xmlns:a16="http://schemas.microsoft.com/office/drawing/2014/main" xmlns="" id="{059E2FB7-8F70-A97A-E388-BDD9EED46072}"/>
              </a:ext>
            </a:extLst>
          </p:cNvPr>
          <p:cNvSpPr txBox="1"/>
          <p:nvPr/>
        </p:nvSpPr>
        <p:spPr>
          <a:xfrm>
            <a:off x="0" y="9096375"/>
            <a:ext cx="1047750" cy="375285"/>
          </a:xfrm>
          <a:prstGeom prst="rect">
            <a:avLst/>
          </a:prstGeom>
        </p:spPr>
        <p:txBody>
          <a:bodyPr lIns="0" tIns="0" rIns="0" bIns="0" rtlCol="0" anchor="t">
            <a:spAutoFit/>
          </a:bodyPr>
          <a:lstStyle/>
          <a:p>
            <a:pPr algn="ctr">
              <a:lnSpc>
                <a:spcPts val="2940"/>
              </a:lnSpc>
            </a:pPr>
            <a:r>
              <a:rPr lang="en-US" sz="2100">
                <a:solidFill>
                  <a:srgbClr val="FFFFFF"/>
                </a:solidFill>
                <a:latin typeface="Poppins Light"/>
                <a:ea typeface="Poppins Light"/>
                <a:cs typeface="Poppins Light"/>
                <a:sym typeface="Poppins Light"/>
              </a:rPr>
              <a:t>00</a:t>
            </a:r>
          </a:p>
        </p:txBody>
      </p:sp>
      <p:sp>
        <p:nvSpPr>
          <p:cNvPr id="3" name="Slide Number Placeholder 2">
            <a:extLst>
              <a:ext uri="{FF2B5EF4-FFF2-40B4-BE49-F238E27FC236}">
                <a16:creationId xmlns:a16="http://schemas.microsoft.com/office/drawing/2014/main" xmlns="" id="{67A91349-CD77-904F-6AC9-36707AFBE46F}"/>
              </a:ext>
            </a:extLst>
          </p:cNvPr>
          <p:cNvSpPr>
            <a:spLocks noGrp="1"/>
          </p:cNvSpPr>
          <p:nvPr>
            <p:ph type="sldNum" sz="quarter" idx="12"/>
          </p:nvPr>
        </p:nvSpPr>
        <p:spPr>
          <a:xfrm>
            <a:off x="15773400" y="9639300"/>
            <a:ext cx="2133600" cy="365125"/>
          </a:xfrm>
        </p:spPr>
        <p:txBody>
          <a:bodyPr/>
          <a:lstStyle/>
          <a:p>
            <a:fld id="{B6F15528-21DE-4FAA-801E-634DDDAF4B2B}" type="slidenum">
              <a:rPr lang="en-US" smtClean="0"/>
              <a:pPr/>
              <a:t>8</a:t>
            </a:fld>
            <a:endParaRPr lang="en-US"/>
          </a:p>
        </p:txBody>
      </p:sp>
      <p:graphicFrame>
        <p:nvGraphicFramePr>
          <p:cNvPr id="18" name="Diagram 17">
            <a:extLst>
              <a:ext uri="{FF2B5EF4-FFF2-40B4-BE49-F238E27FC236}">
                <a16:creationId xmlns:a16="http://schemas.microsoft.com/office/drawing/2014/main" xmlns="" id="{5F47F174-5363-1449-7A99-49BE00AD882B}"/>
              </a:ext>
            </a:extLst>
          </p:cNvPr>
          <p:cNvGraphicFramePr/>
          <p:nvPr>
            <p:extLst>
              <p:ext uri="{D42A27DB-BD31-4B8C-83A1-F6EECF244321}">
                <p14:modId xmlns:p14="http://schemas.microsoft.com/office/powerpoint/2010/main" val="3725044716"/>
              </p:ext>
            </p:extLst>
          </p:nvPr>
        </p:nvGraphicFramePr>
        <p:xfrm>
          <a:off x="1676400" y="1511300"/>
          <a:ext cx="142494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6808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41DDC84-5144-8531-0078-F1BC23EC4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4E745D00-73B8-4EBD-14F0-ADE850C00671}"/>
              </a:ext>
            </a:extLst>
          </p:cNvPr>
          <p:cNvSpPr>
            <a:spLocks noGrp="1"/>
          </p:cNvSpPr>
          <p:nvPr>
            <p:ph type="title"/>
          </p:nvPr>
        </p:nvSpPr>
        <p:spPr>
          <a:xfrm>
            <a:off x="4191000" y="347384"/>
            <a:ext cx="13487400" cy="1359693"/>
          </a:xfrm>
        </p:spPr>
        <p:txBody>
          <a:bodyPr>
            <a:noAutofit/>
          </a:bodyPr>
          <a:lstStyle/>
          <a:p>
            <a:pPr algn="l"/>
            <a:r>
              <a:rPr lang="vi-VN" sz="4000" dirty="0"/>
              <a:t>Yếu tố cơ bản trong định nghĩa về </a:t>
            </a:r>
            <a:r>
              <a:rPr lang="en-US" sz="4000" dirty="0" err="1"/>
              <a:t>rửa</a:t>
            </a:r>
            <a:r>
              <a:rPr lang="en-US" sz="4000" dirty="0"/>
              <a:t> </a:t>
            </a:r>
            <a:r>
              <a:rPr lang="en-US" sz="4000" dirty="0" err="1"/>
              <a:t>tiền</a:t>
            </a:r>
            <a:endParaRPr lang="vi-VN" sz="4000" dirty="0"/>
          </a:p>
        </p:txBody>
      </p:sp>
      <p:grpSp>
        <p:nvGrpSpPr>
          <p:cNvPr id="4" name="Group 9">
            <a:extLst>
              <a:ext uri="{FF2B5EF4-FFF2-40B4-BE49-F238E27FC236}">
                <a16:creationId xmlns:a16="http://schemas.microsoft.com/office/drawing/2014/main" xmlns="" id="{0CB7C98A-C324-1665-86A2-6F5042AAA480}"/>
              </a:ext>
            </a:extLst>
          </p:cNvPr>
          <p:cNvGrpSpPr/>
          <p:nvPr/>
        </p:nvGrpSpPr>
        <p:grpSpPr>
          <a:xfrm>
            <a:off x="0" y="0"/>
            <a:ext cx="1047750" cy="10287000"/>
            <a:chOff x="0" y="0"/>
            <a:chExt cx="275951" cy="2709333"/>
          </a:xfrm>
          <a:gradFill>
            <a:gsLst>
              <a:gs pos="0">
                <a:srgbClr val="0409C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5" name="Freeform 10">
              <a:extLst>
                <a:ext uri="{FF2B5EF4-FFF2-40B4-BE49-F238E27FC236}">
                  <a16:creationId xmlns:a16="http://schemas.microsoft.com/office/drawing/2014/main" xmlns="" id="{12E88B8B-2336-5C15-200F-E8F45E8609DE}"/>
                </a:ext>
              </a:extLst>
            </p:cNvPr>
            <p:cNvSpPr/>
            <p:nvPr/>
          </p:nvSpPr>
          <p:spPr>
            <a:xfrm>
              <a:off x="0" y="0"/>
              <a:ext cx="275951" cy="2709333"/>
            </a:xfrm>
            <a:custGeom>
              <a:avLst/>
              <a:gdLst/>
              <a:ahLst/>
              <a:cxnLst/>
              <a:rect l="l" t="t" r="r" b="b"/>
              <a:pathLst>
                <a:path w="275951" h="2709333">
                  <a:moveTo>
                    <a:pt x="0" y="0"/>
                  </a:moveTo>
                  <a:lnTo>
                    <a:pt x="275951" y="0"/>
                  </a:lnTo>
                  <a:lnTo>
                    <a:pt x="275951" y="2709333"/>
                  </a:lnTo>
                  <a:lnTo>
                    <a:pt x="0" y="2709333"/>
                  </a:lnTo>
                  <a:close/>
                </a:path>
              </a:pathLst>
            </a:custGeom>
            <a:grpFill/>
          </p:spPr>
          <p:txBody>
            <a:bodyPr/>
            <a:lstStyle/>
            <a:p>
              <a:endParaRPr lang="en-US"/>
            </a:p>
          </p:txBody>
        </p:sp>
        <p:sp>
          <p:nvSpPr>
            <p:cNvPr id="6" name="TextBox 11">
              <a:extLst>
                <a:ext uri="{FF2B5EF4-FFF2-40B4-BE49-F238E27FC236}">
                  <a16:creationId xmlns:a16="http://schemas.microsoft.com/office/drawing/2014/main" xmlns="" id="{3C93AAE0-DEA1-1EFD-25AF-04AF9F3B8E75}"/>
                </a:ext>
              </a:extLst>
            </p:cNvPr>
            <p:cNvSpPr txBox="1"/>
            <p:nvPr/>
          </p:nvSpPr>
          <p:spPr>
            <a:xfrm>
              <a:off x="0" y="-38100"/>
              <a:ext cx="275951" cy="2747433"/>
            </a:xfrm>
            <a:prstGeom prst="rect">
              <a:avLst/>
            </a:prstGeom>
            <a:grpFill/>
          </p:spPr>
          <p:txBody>
            <a:bodyPr lIns="50800" tIns="50800" rIns="50800" bIns="50800" rtlCol="0" anchor="ctr"/>
            <a:lstStyle/>
            <a:p>
              <a:pPr algn="ctr">
                <a:lnSpc>
                  <a:spcPts val="2659"/>
                </a:lnSpc>
              </a:pPr>
              <a:endParaRPr/>
            </a:p>
          </p:txBody>
        </p:sp>
      </p:grpSp>
      <p:sp>
        <p:nvSpPr>
          <p:cNvPr id="7" name="TextBox 12">
            <a:extLst>
              <a:ext uri="{FF2B5EF4-FFF2-40B4-BE49-F238E27FC236}">
                <a16:creationId xmlns:a16="http://schemas.microsoft.com/office/drawing/2014/main" xmlns="" id="{3EA242AF-4BFB-35C4-D342-894EE98F9E95}"/>
              </a:ext>
            </a:extLst>
          </p:cNvPr>
          <p:cNvSpPr txBox="1"/>
          <p:nvPr/>
        </p:nvSpPr>
        <p:spPr>
          <a:xfrm rot="16200000">
            <a:off x="-2387838" y="3057867"/>
            <a:ext cx="5772151" cy="351186"/>
          </a:xfrm>
          <a:prstGeom prst="rect">
            <a:avLst/>
          </a:prstGeom>
        </p:spPr>
        <p:txBody>
          <a:bodyPr wrap="square" lIns="0" tIns="0" rIns="0" bIns="0" rtlCol="0" anchor="t">
            <a:spAutoFit/>
          </a:bodyPr>
          <a:lstStyle/>
          <a:p>
            <a:pPr algn="r">
              <a:lnSpc>
                <a:spcPts val="2940"/>
              </a:lnSpc>
            </a:pPr>
            <a:r>
              <a:rPr lang="en-US" sz="2100" spc="554" dirty="0">
                <a:solidFill>
                  <a:srgbClr val="FFFFFF"/>
                </a:solidFill>
                <a:latin typeface="Times New Roman" panose="02020603050405020304" pitchFamily="18" charset="0"/>
                <a:ea typeface="Poppins Light"/>
                <a:cs typeface="Times New Roman" panose="02020603050405020304" pitchFamily="18" charset="0"/>
                <a:sym typeface="Poppins Light"/>
              </a:rPr>
              <a:t>CỤC PHÒNG, CHỐNG RỬA TIỀN</a:t>
            </a:r>
          </a:p>
        </p:txBody>
      </p:sp>
      <p:sp>
        <p:nvSpPr>
          <p:cNvPr id="8" name="AutoShape 13">
            <a:extLst>
              <a:ext uri="{FF2B5EF4-FFF2-40B4-BE49-F238E27FC236}">
                <a16:creationId xmlns:a16="http://schemas.microsoft.com/office/drawing/2014/main" xmlns="" id="{6082A479-C67C-40F5-E705-B47CCC666BFD}"/>
              </a:ext>
            </a:extLst>
          </p:cNvPr>
          <p:cNvSpPr/>
          <p:nvPr/>
        </p:nvSpPr>
        <p:spPr>
          <a:xfrm>
            <a:off x="542943" y="6191866"/>
            <a:ext cx="0" cy="2326063"/>
          </a:xfrm>
          <a:prstGeom prst="line">
            <a:avLst/>
          </a:prstGeom>
          <a:ln w="19050" cap="flat">
            <a:solidFill>
              <a:srgbClr val="FFFFFF"/>
            </a:solidFill>
            <a:prstDash val="solid"/>
            <a:headEnd type="none" w="sm" len="sm"/>
            <a:tailEnd type="none" w="sm" len="sm"/>
          </a:ln>
        </p:spPr>
        <p:txBody>
          <a:bodyPr/>
          <a:lstStyle/>
          <a:p>
            <a:endParaRPr lang="en-US"/>
          </a:p>
        </p:txBody>
      </p:sp>
      <p:sp>
        <p:nvSpPr>
          <p:cNvPr id="9" name="TextBox 14">
            <a:extLst>
              <a:ext uri="{FF2B5EF4-FFF2-40B4-BE49-F238E27FC236}">
                <a16:creationId xmlns:a16="http://schemas.microsoft.com/office/drawing/2014/main" xmlns="" id="{B52E95C3-639C-0C91-010B-A15C5DED1474}"/>
              </a:ext>
            </a:extLst>
          </p:cNvPr>
          <p:cNvSpPr txBox="1"/>
          <p:nvPr/>
        </p:nvSpPr>
        <p:spPr>
          <a:xfrm>
            <a:off x="0" y="9096375"/>
            <a:ext cx="1047750" cy="375285"/>
          </a:xfrm>
          <a:prstGeom prst="rect">
            <a:avLst/>
          </a:prstGeom>
        </p:spPr>
        <p:txBody>
          <a:bodyPr lIns="0" tIns="0" rIns="0" bIns="0" rtlCol="0" anchor="t">
            <a:spAutoFit/>
          </a:bodyPr>
          <a:lstStyle/>
          <a:p>
            <a:pPr algn="ctr">
              <a:lnSpc>
                <a:spcPts val="2940"/>
              </a:lnSpc>
            </a:pPr>
            <a:r>
              <a:rPr lang="en-US" sz="2100">
                <a:solidFill>
                  <a:srgbClr val="FFFFFF"/>
                </a:solidFill>
                <a:latin typeface="Poppins Light"/>
                <a:ea typeface="Poppins Light"/>
                <a:cs typeface="Poppins Light"/>
                <a:sym typeface="Poppins Light"/>
              </a:rPr>
              <a:t>00</a:t>
            </a:r>
          </a:p>
        </p:txBody>
      </p:sp>
      <p:sp>
        <p:nvSpPr>
          <p:cNvPr id="3" name="Slide Number Placeholder 2">
            <a:extLst>
              <a:ext uri="{FF2B5EF4-FFF2-40B4-BE49-F238E27FC236}">
                <a16:creationId xmlns:a16="http://schemas.microsoft.com/office/drawing/2014/main" xmlns="" id="{917234AE-7EDF-FF08-0FF4-B78A1AE2B695}"/>
              </a:ext>
            </a:extLst>
          </p:cNvPr>
          <p:cNvSpPr>
            <a:spLocks noGrp="1"/>
          </p:cNvSpPr>
          <p:nvPr>
            <p:ph type="sldNum" sz="quarter" idx="12"/>
          </p:nvPr>
        </p:nvSpPr>
        <p:spPr>
          <a:xfrm>
            <a:off x="15773400" y="9639300"/>
            <a:ext cx="2133600" cy="365125"/>
          </a:xfrm>
        </p:spPr>
        <p:txBody>
          <a:bodyPr/>
          <a:lstStyle/>
          <a:p>
            <a:fld id="{B6F15528-21DE-4FAA-801E-634DDDAF4B2B}" type="slidenum">
              <a:rPr lang="en-US" smtClean="0"/>
              <a:pPr/>
              <a:t>9</a:t>
            </a:fld>
            <a:endParaRPr lang="en-US"/>
          </a:p>
        </p:txBody>
      </p:sp>
      <p:graphicFrame>
        <p:nvGraphicFramePr>
          <p:cNvPr id="12" name="Diagram 11">
            <a:extLst>
              <a:ext uri="{FF2B5EF4-FFF2-40B4-BE49-F238E27FC236}">
                <a16:creationId xmlns:a16="http://schemas.microsoft.com/office/drawing/2014/main" xmlns="" id="{ACB10F95-75CC-58DC-FB85-D13E81B3F8CF}"/>
              </a:ext>
            </a:extLst>
          </p:cNvPr>
          <p:cNvGraphicFramePr/>
          <p:nvPr>
            <p:extLst>
              <p:ext uri="{D42A27DB-BD31-4B8C-83A1-F6EECF244321}">
                <p14:modId xmlns:p14="http://schemas.microsoft.com/office/powerpoint/2010/main" val="3934409763"/>
              </p:ext>
            </p:extLst>
          </p:nvPr>
        </p:nvGraphicFramePr>
        <p:xfrm>
          <a:off x="3048000" y="1079500"/>
          <a:ext cx="12192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89555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PMG Widescreen [16:9] Feb 2022">
  <a:themeElements>
    <a:clrScheme name="KPMG_MAR">
      <a:dk1>
        <a:srgbClr val="000000"/>
      </a:dk1>
      <a:lt1>
        <a:srgbClr val="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Presentation2" id="{6F9D073B-8B7E-4CCD-B454-11736666544F}" vid="{CB0E54E2-5236-4DAF-8398-713F6E87C91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7771</TotalTime>
  <Words>8770</Words>
  <Application>Microsoft Office PowerPoint</Application>
  <PresentationFormat>Custom</PresentationFormat>
  <Paragraphs>602</Paragraphs>
  <Slides>53</Slides>
  <Notes>53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53</vt:i4>
      </vt:variant>
    </vt:vector>
  </HeadingPairs>
  <TitlesOfParts>
    <vt:vector size="65" baseType="lpstr">
      <vt:lpstr>Poppins Light</vt:lpstr>
      <vt:lpstr>Calibri</vt:lpstr>
      <vt:lpstr>Wingdings</vt:lpstr>
      <vt:lpstr>Poppins</vt:lpstr>
      <vt:lpstr>Arial</vt:lpstr>
      <vt:lpstr>KPMG Bold</vt:lpstr>
      <vt:lpstr>Times New Roman</vt:lpstr>
      <vt:lpstr>TT Hoves</vt:lpstr>
      <vt:lpstr>Wingdings 2</vt:lpstr>
      <vt:lpstr>Lato</vt:lpstr>
      <vt:lpstr>Office Theme</vt:lpstr>
      <vt:lpstr>KPMG Widescreen [16:9] Feb 2022</vt:lpstr>
      <vt:lpstr>PowerPoint Presentation</vt:lpstr>
      <vt:lpstr>PowerPoint Presentation</vt:lpstr>
      <vt:lpstr>PowerPoint Presentation</vt:lpstr>
      <vt:lpstr>Khuôn khổ pháp lý</vt:lpstr>
      <vt:lpstr>Khuôn khổ pháp lý về PCRT</vt:lpstr>
      <vt:lpstr>Khuôn khổ pháp lý về PCKB và PBVKHDHL</vt:lpstr>
      <vt:lpstr>Khái niệm cơ bản</vt:lpstr>
      <vt:lpstr>Khái niệm cơ bản</vt:lpstr>
      <vt:lpstr>Yếu tố cơ bản trong định nghĩa về rửa tiền</vt:lpstr>
      <vt:lpstr>Quy trình rửa tiền</vt:lpstr>
      <vt:lpstr>Tài trợ khủng bố </vt:lpstr>
      <vt:lpstr>Rửa tiền &amp; Tài trợ khủng bố </vt:lpstr>
      <vt:lpstr>Tài trợ phổ biến vũ khí hủy diệt hàng loạt </vt:lpstr>
      <vt:lpstr>Quy định xử phạt hình sự</vt:lpstr>
      <vt:lpstr>Quy định xử phạt vi phạm hành chính về PCRT Nghị định số 340/2025/NĐ-CP ngày 25/12/2025 quy định về xử phạt vi phạm hành chính trong lĩnh vực tiền tệ và ngân hàng</vt:lpstr>
      <vt:lpstr>Quy định xử phạt vi phạm hành chính  Nghị định số 340/2025/NĐ-CP ngày 25/12/2025 quy định về xử phạt vi phạm hành chính trong lĩnh vực tiền tệ và ngân hàng</vt:lpstr>
      <vt:lpstr>Quy định xử phạt vi phạm hành chính Nghị định số 340/2025/NĐ-CP ngày 25/12/2025 quy định về xử phạt vi phạm hành chính trong lĩnh vực tiền tệ và ngân hàng</vt:lpstr>
      <vt:lpstr>Quy định xử phạt vi phạm hành chính Nghị định số: 218/2025/NĐ-CP ngày 05 /8/2025 quy định xử phạt vi phạm hành chính trong lĩnh vực quốc phòng, cơ yếu.</vt:lpstr>
      <vt:lpstr>Quy định xử phạt vi phạm hành chính Nghị định số: 218/2025/NĐ-CP ngày 05 /8/2025 quy định xử phạt vi phạm hành chính trong lĩnh vực quốc phòng, cơ yếu.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and Teal Modern Finance Presentation</dc:title>
  <dc:creator>Huong Pham</dc:creator>
  <cp:lastModifiedBy>Admin</cp:lastModifiedBy>
  <cp:revision>375</cp:revision>
  <cp:lastPrinted>2026-04-20T06:52:29Z</cp:lastPrinted>
  <dcterms:created xsi:type="dcterms:W3CDTF">2006-08-16T00:00:00Z</dcterms:created>
  <dcterms:modified xsi:type="dcterms:W3CDTF">2026-04-23T09:42:01Z</dcterms:modified>
  <dc:identifier>DAG6GJy9sTc</dc:identifier>
</cp:coreProperties>
</file>